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5"/>
  </p:notesMasterIdLst>
  <p:handoutMasterIdLst>
    <p:handoutMasterId r:id="rId26"/>
  </p:handoutMasterIdLst>
  <p:sldIdLst>
    <p:sldId id="256" r:id="rId2"/>
    <p:sldId id="387" r:id="rId3"/>
    <p:sldId id="386" r:id="rId4"/>
    <p:sldId id="389" r:id="rId5"/>
    <p:sldId id="394" r:id="rId6"/>
    <p:sldId id="395" r:id="rId7"/>
    <p:sldId id="396" r:id="rId8"/>
    <p:sldId id="397" r:id="rId9"/>
    <p:sldId id="398" r:id="rId10"/>
    <p:sldId id="391" r:id="rId11"/>
    <p:sldId id="401" r:id="rId12"/>
    <p:sldId id="392" r:id="rId13"/>
    <p:sldId id="393" r:id="rId14"/>
    <p:sldId id="402" r:id="rId15"/>
    <p:sldId id="403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4088" userDrawn="1">
          <p15:clr>
            <a:srgbClr val="A4A3A4"/>
          </p15:clr>
        </p15:guide>
        <p15:guide id="11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548235"/>
    <a:srgbClr val="A6A6A6"/>
    <a:srgbClr val="FF8585"/>
    <a:srgbClr val="7F7F7F"/>
    <a:srgbClr val="2F5597"/>
    <a:srgbClr val="C55A11"/>
    <a:srgbClr val="F8CBAD"/>
    <a:srgbClr val="BDD7EE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126" y="210"/>
      </p:cViewPr>
      <p:guideLst>
        <p:guide pos="3840"/>
        <p:guide orient="horz" pos="2364"/>
        <p:guide orient="horz" pos="640"/>
        <p:guide pos="211"/>
        <p:guide pos="7469"/>
        <p:guide orient="horz" pos="232"/>
        <p:guide orient="horz" pos="799"/>
        <p:guide pos="438"/>
        <p:guide pos="7242"/>
        <p:guide orient="horz" pos="4088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05/02/2025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05/02/2025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05/02/2025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05/02/2025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dirty="0"/>
              <a:t>Limbus Company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4000" dirty="0"/>
              <a:t>합 시스템 역 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타겟 선택 차트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99305B-6732-4D8D-9CF2-E8215BF4C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522" y="1269999"/>
            <a:ext cx="5368956" cy="496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89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진행 과정</a:t>
            </a:r>
            <a:endParaRPr lang="en-US" altLang="ko-KR" sz="2400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945B86A-C7BC-4AAA-99E9-E35F82206E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3537412" y="1268413"/>
            <a:ext cx="2471586" cy="135520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89D5478-2873-410D-8A59-D1A2035C24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95326" y="1268413"/>
            <a:ext cx="2471586" cy="1355206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AE15F572-586E-466A-9B24-AB5AC07B7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78" y="1801876"/>
            <a:ext cx="290566" cy="28828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DB61C2CE-F8C3-44F5-96EA-4450EB9DD11B}"/>
              </a:ext>
            </a:extLst>
          </p:cNvPr>
          <p:cNvSpPr txBox="1"/>
          <p:nvPr/>
        </p:nvSpPr>
        <p:spPr>
          <a:xfrm>
            <a:off x="695326" y="2623619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합을 하기 위해 수감자 행동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8856A8-7B68-459B-8708-361D973CE445}"/>
              </a:ext>
            </a:extLst>
          </p:cNvPr>
          <p:cNvSpPr txBox="1"/>
          <p:nvPr/>
        </p:nvSpPr>
        <p:spPr>
          <a:xfrm>
            <a:off x="3537412" y="2621114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양측 스킬 위력 계산</a:t>
            </a:r>
            <a:endParaRPr lang="en-US" altLang="ko-KR" sz="1050" b="1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8BAF4025-7B9C-4A4F-A3A5-498FB1DC67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9025089" y="1268413"/>
            <a:ext cx="2471586" cy="1355206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780D403A-5800-4997-8331-550BBD9684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183004" y="1268413"/>
            <a:ext cx="2471586" cy="1355206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5EE8AFB1-DD4F-418D-853F-724318491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57" y="1801876"/>
            <a:ext cx="290566" cy="2882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B40E78A-F16B-4E9A-B4DE-C0A5BB4959B6}"/>
              </a:ext>
            </a:extLst>
          </p:cNvPr>
          <p:cNvSpPr txBox="1"/>
          <p:nvPr/>
        </p:nvSpPr>
        <p:spPr>
          <a:xfrm>
            <a:off x="6183005" y="2623619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양측의 스킬 위력 비교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5DD431-4096-4BBF-B3C3-D488E0EF3FBE}"/>
              </a:ext>
            </a:extLst>
          </p:cNvPr>
          <p:cNvSpPr txBox="1"/>
          <p:nvPr/>
        </p:nvSpPr>
        <p:spPr>
          <a:xfrm>
            <a:off x="9025091" y="2621114"/>
            <a:ext cx="247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합 횟수 출력 및 상승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코인 결과에 따른 처리</a:t>
            </a:r>
            <a:endParaRPr lang="en-US" altLang="ko-KR" sz="1050" b="1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7F30B99-8FC0-4A8C-B07E-8D4D67036219}"/>
              </a:ext>
            </a:extLst>
          </p:cNvPr>
          <p:cNvSpPr/>
          <p:nvPr/>
        </p:nvSpPr>
        <p:spPr>
          <a:xfrm>
            <a:off x="4223038" y="1731963"/>
            <a:ext cx="1415762" cy="3581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773E853-323E-4250-840A-C149C0995F97}"/>
              </a:ext>
            </a:extLst>
          </p:cNvPr>
          <p:cNvGrpSpPr/>
          <p:nvPr/>
        </p:nvGrpSpPr>
        <p:grpSpPr>
          <a:xfrm>
            <a:off x="3883416" y="1838858"/>
            <a:ext cx="339622" cy="215444"/>
            <a:chOff x="3940528" y="2451469"/>
            <a:chExt cx="339622" cy="215444"/>
          </a:xfrm>
        </p:grpSpPr>
        <p:sp>
          <p:nvSpPr>
            <p:cNvPr id="114" name="순서도: 다른 페이지 연결선 113">
              <a:extLst>
                <a:ext uri="{FF2B5EF4-FFF2-40B4-BE49-F238E27FC236}">
                  <a16:creationId xmlns:a16="http://schemas.microsoft.com/office/drawing/2014/main" id="{8105FEE8-836E-44C7-89F7-DFFDF7A964EF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0AAB443-1760-40E2-9386-23B81E103565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84A2645-0C27-476D-888E-D5160B758120}"/>
              </a:ext>
            </a:extLst>
          </p:cNvPr>
          <p:cNvSpPr/>
          <p:nvPr/>
        </p:nvSpPr>
        <p:spPr>
          <a:xfrm>
            <a:off x="6832888" y="1731963"/>
            <a:ext cx="1415762" cy="3581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DAE00CA9-DE4E-4136-B2EC-AE25B5459D57}"/>
              </a:ext>
            </a:extLst>
          </p:cNvPr>
          <p:cNvSpPr>
            <a:spLocks noChangeAspect="1"/>
          </p:cNvSpPr>
          <p:nvPr/>
        </p:nvSpPr>
        <p:spPr>
          <a:xfrm>
            <a:off x="10009137" y="1636293"/>
            <a:ext cx="290563" cy="29056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8B19714B-0070-483F-9FA3-CAF36164B8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95324" y="3752850"/>
            <a:ext cx="2471586" cy="1355206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55500C7-9D12-4628-A4AA-32F3DB31B1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3537410" y="3752850"/>
            <a:ext cx="2471586" cy="1355206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E6A1DA5-69AC-4AD2-B051-F6C9DF0CB9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183003" y="3752850"/>
            <a:ext cx="2471586" cy="1355206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FE96ECD5-3C7D-4984-964B-F56561F28B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9025091" y="3761149"/>
            <a:ext cx="2471586" cy="1355206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EE0FD2E6-439F-4D3E-B4F2-29BA2AC08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78" y="4323134"/>
            <a:ext cx="290566" cy="288280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BA4C0A26-A409-41AE-88D4-917796991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57" y="4323134"/>
            <a:ext cx="290566" cy="288280"/>
          </a:xfrm>
          <a:prstGeom prst="rect">
            <a:avLst/>
          </a:prstGeom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5F35008-C3D8-4307-910E-AB696A9F47CA}"/>
              </a:ext>
            </a:extLst>
          </p:cNvPr>
          <p:cNvSpPr/>
          <p:nvPr/>
        </p:nvSpPr>
        <p:spPr>
          <a:xfrm>
            <a:off x="10739129" y="1844095"/>
            <a:ext cx="131278" cy="632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DD58862-C7D0-408D-B2E4-17AB69786199}"/>
              </a:ext>
            </a:extLst>
          </p:cNvPr>
          <p:cNvGrpSpPr/>
          <p:nvPr/>
        </p:nvGrpSpPr>
        <p:grpSpPr>
          <a:xfrm>
            <a:off x="9669515" y="1636293"/>
            <a:ext cx="339622" cy="215444"/>
            <a:chOff x="3940528" y="2451469"/>
            <a:chExt cx="339622" cy="215444"/>
          </a:xfrm>
        </p:grpSpPr>
        <p:sp>
          <p:nvSpPr>
            <p:cNvPr id="138" name="순서도: 다른 페이지 연결선 137">
              <a:extLst>
                <a:ext uri="{FF2B5EF4-FFF2-40B4-BE49-F238E27FC236}">
                  <a16:creationId xmlns:a16="http://schemas.microsoft.com/office/drawing/2014/main" id="{D25A595A-8D38-45D3-9C06-7A060BAA77FA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BDC907A-0DBF-4905-BE70-D7A102D7B389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9944ED0-D456-4F1D-A6C7-24805F4B3584}"/>
              </a:ext>
            </a:extLst>
          </p:cNvPr>
          <p:cNvGrpSpPr/>
          <p:nvPr/>
        </p:nvGrpSpPr>
        <p:grpSpPr>
          <a:xfrm>
            <a:off x="10379524" y="1755925"/>
            <a:ext cx="339622" cy="215444"/>
            <a:chOff x="3940528" y="2451469"/>
            <a:chExt cx="339622" cy="215444"/>
          </a:xfrm>
        </p:grpSpPr>
        <p:sp>
          <p:nvSpPr>
            <p:cNvPr id="141" name="순서도: 다른 페이지 연결선 140">
              <a:extLst>
                <a:ext uri="{FF2B5EF4-FFF2-40B4-BE49-F238E27FC236}">
                  <a16:creationId xmlns:a16="http://schemas.microsoft.com/office/drawing/2014/main" id="{6FC4CC96-4857-4EAF-9D16-08A3A65BADCD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D9B60E5-2D7E-48C5-8530-9ABEB79BB861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31591989-A0E1-4E15-A633-45A8B731A417}"/>
              </a:ext>
            </a:extLst>
          </p:cNvPr>
          <p:cNvSpPr txBox="1"/>
          <p:nvPr/>
        </p:nvSpPr>
        <p:spPr>
          <a:xfrm>
            <a:off x="695326" y="5100888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한쪽의 코인이 모두 파괴되거나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행동 불능에 빠질 때까지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위 과정 반복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D984A2F-9483-481A-B5ED-2DCF36AF0450}"/>
              </a:ext>
            </a:extLst>
          </p:cNvPr>
          <p:cNvSpPr txBox="1"/>
          <p:nvPr/>
        </p:nvSpPr>
        <p:spPr>
          <a:xfrm>
            <a:off x="3537412" y="5098383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합 승리 대상 및 스킬 강조</a:t>
            </a:r>
            <a:endParaRPr lang="en-US" altLang="ko-KR" sz="1050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49B7099-8D33-49F3-A195-BFF6BD148D66}"/>
              </a:ext>
            </a:extLst>
          </p:cNvPr>
          <p:cNvSpPr txBox="1"/>
          <p:nvPr/>
        </p:nvSpPr>
        <p:spPr>
          <a:xfrm>
            <a:off x="6183005" y="5100888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합 종료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F3C8CB-8420-42D7-8D67-837F11A2923A}"/>
              </a:ext>
            </a:extLst>
          </p:cNvPr>
          <p:cNvSpPr txBox="1"/>
          <p:nvPr/>
        </p:nvSpPr>
        <p:spPr>
          <a:xfrm>
            <a:off x="9025091" y="5098383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합 결과에 따른 스킬 효과 적용</a:t>
            </a:r>
            <a:endParaRPr lang="en-US" altLang="ko-KR" sz="105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36350FC-FC6A-4A67-828F-0211E935D700}"/>
              </a:ext>
            </a:extLst>
          </p:cNvPr>
          <p:cNvSpPr/>
          <p:nvPr/>
        </p:nvSpPr>
        <p:spPr>
          <a:xfrm>
            <a:off x="3766012" y="4175574"/>
            <a:ext cx="801226" cy="651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E4779EF-A53C-474B-B17D-CEA087B621BA}"/>
              </a:ext>
            </a:extLst>
          </p:cNvPr>
          <p:cNvGrpSpPr/>
          <p:nvPr/>
        </p:nvGrpSpPr>
        <p:grpSpPr>
          <a:xfrm>
            <a:off x="3426390" y="4175574"/>
            <a:ext cx="339622" cy="215444"/>
            <a:chOff x="3940528" y="2451469"/>
            <a:chExt cx="339622" cy="215444"/>
          </a:xfrm>
        </p:grpSpPr>
        <p:sp>
          <p:nvSpPr>
            <p:cNvPr id="149" name="순서도: 다른 페이지 연결선 148">
              <a:extLst>
                <a:ext uri="{FF2B5EF4-FFF2-40B4-BE49-F238E27FC236}">
                  <a16:creationId xmlns:a16="http://schemas.microsoft.com/office/drawing/2014/main" id="{3551AB08-95AE-4474-940D-52E516C52BEC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528A45F-EFA7-47E3-98EF-40181343B29C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955DFCB-D526-4767-88F9-35C5595654A3}"/>
              </a:ext>
            </a:extLst>
          </p:cNvPr>
          <p:cNvSpPr/>
          <p:nvPr/>
        </p:nvSpPr>
        <p:spPr>
          <a:xfrm>
            <a:off x="9353192" y="4175574"/>
            <a:ext cx="801226" cy="651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E264DC5C-CE85-424D-A190-90E2A65092BC}"/>
              </a:ext>
            </a:extLst>
          </p:cNvPr>
          <p:cNvGrpSpPr/>
          <p:nvPr/>
        </p:nvGrpSpPr>
        <p:grpSpPr>
          <a:xfrm>
            <a:off x="9013570" y="4175574"/>
            <a:ext cx="339622" cy="215444"/>
            <a:chOff x="3940528" y="2451469"/>
            <a:chExt cx="339622" cy="215444"/>
          </a:xfrm>
        </p:grpSpPr>
        <p:sp>
          <p:nvSpPr>
            <p:cNvPr id="153" name="순서도: 다른 페이지 연결선 152">
              <a:extLst>
                <a:ext uri="{FF2B5EF4-FFF2-40B4-BE49-F238E27FC236}">
                  <a16:creationId xmlns:a16="http://schemas.microsoft.com/office/drawing/2014/main" id="{1FD4D30B-6610-4454-9A2E-046AD6A61203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125F5E6-31F0-4C16-AF04-25E6F2B64623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413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진행 차트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ECCCEA-1E7E-448C-9A9C-78BE6122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600" y="1268414"/>
            <a:ext cx="7584799" cy="496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8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장점</a:t>
            </a:r>
            <a:endParaRPr lang="en-US" altLang="ko-KR" sz="2400" dirty="0"/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B389DBEA-4751-40B9-9099-1A06F48BE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68797"/>
              </p:ext>
            </p:extLst>
          </p:nvPr>
        </p:nvGraphicFramePr>
        <p:xfrm>
          <a:off x="1055528" y="1543050"/>
          <a:ext cx="1008094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086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단조로운 턴제 전투의 개선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555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자신과 상대의 턴이 반복되는 턴제 게임의 특징상 서로의 행동에 예측하는 것을 제외하면 즉각적인 대응할 수 없기 때문에 전투가 단조로워진다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합 시스템은 턴제 전투를 실시간 전투처럼 상대의 행동에 대응 및 반응하는 능동적인 전투를 할 수 있게 해준다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30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전략의 다양성 증가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1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시스템은 단순하게 설명하면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적의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대상을 변경하고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행동을 저지하는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시스템과 다른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 시스템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활용할 경우 전략의 숫자가 다양해 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Ex)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시도 시 적의 스킬 타겟을 합 대상에게 강제로 변경하는 것을 활용한 아군 보호 및 어그로 분산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스킬을 타겟이 되었을 경우 합을 하는 대상의 스킬을 제외한 스킬은 일반 공격으로 사용되는 것을 활용한 안전한 데미지 축적 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563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898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단점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487126"/>
              </p:ext>
            </p:extLst>
          </p:nvPr>
        </p:nvGraphicFramePr>
        <p:xfrm>
          <a:off x="1055686" y="1284818"/>
          <a:ext cx="10080785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734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복잡하고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이해하기 어려운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전투에서 기본인 동시에 가장 중요한 부분이며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다양한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연동되어 활용해야 하기 때문에 복잡하고 이해하기 어려운 부분이 많다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부분을 플레이어에게 이해시키기 위해서 게임 튜토리얼을 활용하여 합 시스템에 대한 설명을 하고 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튜토리얼만으로 이해하는 플레이어는 거의 없으며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대부분 게임을 직접 플레이 하며 스스로 알아가거나 다른 플레이어의 공략을 확인하고 있는 상황이다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파악하기 힘들고 난잡한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28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위에서 서술했듯이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전투는 합 시스템을 활용이 가장 중요하며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시스템을 활용하기 위해서는 적 스킬의 타겟을 파악하고 행동해야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스킬의 타겟은 포물선 형태의 화살표로 표기되며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이는 스킬의 타겟이 되는 대상 숫자에 비례하여 늘어나고 그 숫자가 과도하게 많아질 경우 화살표가 거미줄 처럼 표기되어 파악하기 어렵게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설명과 같은 다른 시스템의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화살표를 가려 파악하기 힘든 경우 또한 자주 일어난다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372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정확하지 않은 합 승률 표기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07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일반적으로 플레이어가 합을 시도할 경우 제일 먼저 확인하는 것은 합 승률이며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대부분의 플레이어들은 해당 승률을 확인하여 합을 시도한다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합 승률에 표기되는 확률은 어디까지나 첫 번째 코인까지의 승률만을 표기한 것이며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일부 상황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마이너스 코인 스킬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표기된 합 승률과 실질적인 합 승률이 전혀 다른 경우가 발생하게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20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151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22905"/>
              </p:ext>
            </p:extLst>
          </p:nvPr>
        </p:nvGraphicFramePr>
        <p:xfrm>
          <a:off x="1055686" y="1284288"/>
          <a:ext cx="10080785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복잡하고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이해하기 어려운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튜토리얼은 죄악 공명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정신력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타격 속성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죄악 속성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수비 스킬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e.g.o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순으로 게임의 시스템을 설명하고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과정을 모두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설명하고 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일반 전투와 집중 전투에서 차이가 발생하는 부분에 대한 별도의 설명이 존재하지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</a:rPr>
                        <a:t>일반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타겟이 자동으로 선택되고 변경할 수 없기 때문에 속도에 대한 조건을 고려하지 않아도 되지만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</a:rPr>
                        <a:t>집중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수감자의 스킬 타겟을 직접 선택해야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그런데 튜토리얼 과정은 타겟이 자동으로 선택되고 변경할 수 없는 일반 전투에서 진행되기 때문인지 합을 하기 위해서는 적 스킬의 타겟이거나 적보다 높은 속도가 필요하다는 조건에 대한 서술이 존재하지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튜토리얼 과정을 수정 및 보완하여 합을 하기 위한 기본 조건에 내용 설명과 합을 하는 과정에서 발생하는 결과에 대한 설명을 플레이어에게 보다 상세하게 설명하는 과정이 필요하다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전반적인 진입 장벽을 낮추고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숙련되는 과정에서 소모되는 시간을 단축하여 신규 플레이어의 숫자를 늘리는 것이다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94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449794"/>
              </p:ext>
            </p:extLst>
          </p:nvPr>
        </p:nvGraphicFramePr>
        <p:xfrm>
          <a:off x="1055686" y="1268413"/>
          <a:ext cx="1008078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파악하기 힘들고 난잡한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전투에서 플레이어에게 보이는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정보는 매우 다양하고 전투 중에 플레이어가 한눈에 파악할 수 있도록 배치되어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너무 많은 정보가 한번에 보이기 때문에 난잡해 보이며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서로 다른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들이 서로를 가려 원하는 정보를 파악하기 어렵게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속도가 빠른 적과 합을 하는 과정에서 플레이어는 적 스킬에서 이어지는 화살표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 화살표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보고 화살표가 가리키고 있는 대상을 확인하고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 스킬 타겟이 된 수감자의 스킬을 선택한 다음 해당 수감자를 타겟으로 하는 적의 스킬을 선택하여 합을 시도한다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수감자의 스킬을 선택하는 과정과 적의 스킬을 선택하는 과정에서 플레이어는 각 스킬들에 마우스 오버하게 되고 각 스킬의 설명이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출력된 스킬의 설명은 타겟 화살표를 가리게 되어 플레이어는 이전에 확인한 타겟을 파악하기 힘들어진다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설명이 출력되는 영역을 수감자 및 적이 배치되는 전투 필드와 확실하게 분리하여 서로의 영역을 침범하지 않게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선택 시 스킬을 사용하는 수감자와 해당 스킬의 타겟으로 설정가능한 대상 강조하여 플레이어에게 각 상황에 필요한 정보만을 제공한다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설명이 출력되는 방식을 보다 간결하게 정리하여 스킬 설명이 출력되는 영역을 간소화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중 스킬 타겟을 선택하는 과정에서 플레이어에게 혼란이 발생할 수 있는 요소를 줄여 전투에서 발생하는 피로감을 줄이는 것이다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46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78479"/>
              </p:ext>
            </p:extLst>
          </p:nvPr>
        </p:nvGraphicFramePr>
        <p:xfrm>
          <a:off x="1055686" y="1282887"/>
          <a:ext cx="1008078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정확하지 않은 합 승률 표기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승률을 직접 계산하기 위해서는 다양한 변수를 계산해야 하고 해당 과정은 매우 복잡하기 때문에 전투에는 편의성을 위해 합 승률을 자동으로 계산하여 표기하는 시스템이 존재하지만 표기되는 승률과 실제 승률에는 차이점이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합 승률 표기 시스템에서 표기되는 합 승률은 현을 진행 했을 경우 첫 합에서 상대의 코인을 파괴할 확률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즉 첫 합의 승률을 표기하기 때문에 실제 합의 승률과 많은 차이가 존재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특히 더하기 코인과 빼기 코인의 합의 경우 오차 범위가 매우 커지게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튜토리얼을 포함한 게임 어디에도 표기된 합 승률이 첫 합의 승률이라는 설명이 없기 때문에 플레이어에게 혼란을 주게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과정을 기믹 파훼의 방법으로 이용할 수는 있으나 이는 플레이어에게 불편하고 피곤한 경험이 되어 게임의 장시간 하기 힘들게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첫 합의 승률만을 표기하는 현재 시스템을 합 전체의 승률을 표기도록 공식을 변경해야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코인이 파괴되는 것이 없이 모든 합을 이기는 것과 자신의 코인이 파괴되어도 합을 이기는 것에는 데미지 적인 큰 차이가 있기에 해당 내용을 구분하여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승률을 표기해야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합을 승률을 플레이어가 일일이 직접 계산하는 것은 매우 복잡하고 피곤한 작업이며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이를 해소하여 게임 플레이 중 플레이어의 느끼게 되는 피로감을 줄여 결과적으로 플레이어의 게임 플레이 시간을 늘리게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552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위력 계산식</a:t>
            </a:r>
            <a:endParaRPr lang="en-US" altLang="ko-KR" sz="2400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1478A3DA-57CD-4D57-AF42-65DCFF026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924494"/>
              </p:ext>
            </p:extLst>
          </p:nvPr>
        </p:nvGraphicFramePr>
        <p:xfrm>
          <a:off x="1342707" y="1262368"/>
          <a:ext cx="9506585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1621330040"/>
                    </a:ext>
                  </a:extLst>
                </a:gridCol>
                <a:gridCol w="8094980">
                  <a:extLst>
                    <a:ext uri="{9D8B030D-6E8A-4147-A177-3AD203B41FA5}">
                      <a16:colId xmlns:a16="http://schemas.microsoft.com/office/drawing/2014/main" val="53861969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97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위력 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위력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위력 수치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위력 수치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 위력 수치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계산 결과가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이하일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보정한다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561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 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 앞면이 나온 코인의 숫자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×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06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5361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용어 설명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876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위력 수치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스킬이 가지고 있는 고유의 위력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364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사용한 일반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시 코인 토스를 진행하여 스킬 위력에 변동을 주는 요소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801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결과가 앞면일 경우 변동을 주는 수치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값이 양수일 경우 더하기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플러스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값이 음수 일 경우 빼기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마이너스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이라고 부른다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657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개수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스킬이 가지고 있는 코인의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869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결과로 앞면이 나온 코인 값을 모두 합한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01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위력 수치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시에만 스킬 위력에 변동을 주는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79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 위력 수치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및 공격 시 스킬 위력에 변동을 주는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177598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3067BA64-9609-41C4-B7EF-68E9AE6050F8}"/>
              </a:ext>
            </a:extLst>
          </p:cNvPr>
          <p:cNvGrpSpPr>
            <a:grpSpLocks noChangeAspect="1"/>
          </p:cNvGrpSpPr>
          <p:nvPr/>
        </p:nvGrpSpPr>
        <p:grpSpPr>
          <a:xfrm>
            <a:off x="2474876" y="2377647"/>
            <a:ext cx="4295846" cy="1338397"/>
            <a:chOff x="2671894" y="2711025"/>
            <a:chExt cx="3424106" cy="10668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71596C7-7462-4C0E-832B-1F274CDA5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8" t="48765" r="23437" b="35679"/>
            <a:stretch/>
          </p:blipFill>
          <p:spPr>
            <a:xfrm>
              <a:off x="2671895" y="2711025"/>
              <a:ext cx="3424105" cy="1066801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5593138-359E-469E-9AFA-5D6F832EB03E}"/>
                </a:ext>
              </a:extLst>
            </p:cNvPr>
            <p:cNvSpPr/>
            <p:nvPr/>
          </p:nvSpPr>
          <p:spPr>
            <a:xfrm>
              <a:off x="3226593" y="3128962"/>
              <a:ext cx="261938" cy="40005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F61815C-94F7-424C-82DC-E139733ECA39}"/>
                </a:ext>
              </a:extLst>
            </p:cNvPr>
            <p:cNvSpPr/>
            <p:nvPr/>
          </p:nvSpPr>
          <p:spPr>
            <a:xfrm>
              <a:off x="3579018" y="2843213"/>
              <a:ext cx="361950" cy="20955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99E0CF-1859-4F31-BE8D-B837773E93E2}"/>
                </a:ext>
              </a:extLst>
            </p:cNvPr>
            <p:cNvSpPr/>
            <p:nvPr/>
          </p:nvSpPr>
          <p:spPr>
            <a:xfrm>
              <a:off x="4101307" y="2843213"/>
              <a:ext cx="463548" cy="20955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67AAA9-5C78-4F33-89C2-DE10A7188466}"/>
                </a:ext>
              </a:extLst>
            </p:cNvPr>
            <p:cNvSpPr txBox="1"/>
            <p:nvPr/>
          </p:nvSpPr>
          <p:spPr>
            <a:xfrm>
              <a:off x="2671894" y="3543025"/>
              <a:ext cx="989408" cy="220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chemeClr val="bg1"/>
                  </a:solidFill>
                </a:rPr>
                <a:t>기본 위력 수치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5C55CD9-D310-482A-96AF-E115AC569746}"/>
                </a:ext>
              </a:extLst>
            </p:cNvPr>
            <p:cNvCxnSpPr>
              <a:cxnSpLocks/>
              <a:stCxn id="8" idx="1"/>
              <a:endCxn id="13" idx="0"/>
            </p:cNvCxnSpPr>
            <p:nvPr/>
          </p:nvCxnSpPr>
          <p:spPr>
            <a:xfrm flipH="1">
              <a:off x="3166598" y="3328987"/>
              <a:ext cx="59995" cy="21403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EE2A6E-DA6B-424A-8A62-EE1F4E5880B4}"/>
                </a:ext>
              </a:extLst>
            </p:cNvPr>
            <p:cNvSpPr txBox="1"/>
            <p:nvPr/>
          </p:nvSpPr>
          <p:spPr>
            <a:xfrm>
              <a:off x="2671895" y="2721895"/>
              <a:ext cx="746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bg1"/>
                  </a:solidFill>
                </a:rPr>
                <a:t>코인 값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779F277-55D9-47C7-9AF8-0DC9086B16CB}"/>
                </a:ext>
              </a:extLst>
            </p:cNvPr>
            <p:cNvCxnSpPr>
              <a:cxnSpLocks/>
              <a:stCxn id="9" idx="1"/>
              <a:endCxn id="22" idx="3"/>
            </p:cNvCxnSpPr>
            <p:nvPr/>
          </p:nvCxnSpPr>
          <p:spPr>
            <a:xfrm flipH="1" flipV="1">
              <a:off x="3418679" y="2860395"/>
              <a:ext cx="160339" cy="8759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8A5578-3064-482C-8496-B7FE106DE45F}"/>
                </a:ext>
              </a:extLst>
            </p:cNvPr>
            <p:cNvSpPr txBox="1"/>
            <p:nvPr/>
          </p:nvSpPr>
          <p:spPr>
            <a:xfrm>
              <a:off x="5009486" y="2711025"/>
              <a:ext cx="872067" cy="220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</a:rPr>
                <a:t>코인 개수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865F28F-7699-41CB-B95C-65755468AAF1}"/>
                </a:ext>
              </a:extLst>
            </p:cNvPr>
            <p:cNvCxnSpPr>
              <a:cxnSpLocks/>
              <a:stCxn id="28" idx="1"/>
              <a:endCxn id="10" idx="3"/>
            </p:cNvCxnSpPr>
            <p:nvPr/>
          </p:nvCxnSpPr>
          <p:spPr>
            <a:xfrm flipH="1">
              <a:off x="4564855" y="2849525"/>
              <a:ext cx="444631" cy="12656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CA45E55-3576-46A4-A6DF-EFB4CCCBF1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8" t="39531" r="53380" b="47637"/>
          <a:stretch/>
        </p:blipFill>
        <p:spPr>
          <a:xfrm>
            <a:off x="6858609" y="3147032"/>
            <a:ext cx="1241302" cy="57857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6736BD8-FD24-4D0D-B804-3BA1DB8D20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4" t="17161" r="51293" b="68483"/>
          <a:stretch/>
        </p:blipFill>
        <p:spPr>
          <a:xfrm>
            <a:off x="6858608" y="2377647"/>
            <a:ext cx="1247174" cy="71797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ECB725D-509C-489F-B208-6D202830F98E}"/>
              </a:ext>
            </a:extLst>
          </p:cNvPr>
          <p:cNvSpPr txBox="1"/>
          <p:nvPr/>
        </p:nvSpPr>
        <p:spPr>
          <a:xfrm>
            <a:off x="8105781" y="2536638"/>
            <a:ext cx="26628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예시</a:t>
            </a:r>
            <a:r>
              <a:rPr lang="en-US" altLang="ko-KR" sz="1050" b="1" dirty="0"/>
              <a:t>)</a:t>
            </a:r>
          </a:p>
          <a:p>
            <a:r>
              <a:rPr lang="ko-KR" altLang="en-US" sz="1050" b="1" dirty="0"/>
              <a:t>기본 위력 </a:t>
            </a:r>
            <a:r>
              <a:rPr lang="en-US" altLang="ko-KR" sz="1050" b="1" dirty="0"/>
              <a:t>4, </a:t>
            </a:r>
            <a:r>
              <a:rPr lang="ko-KR" altLang="en-US" sz="1050" b="1" dirty="0"/>
              <a:t>코인 값 </a:t>
            </a:r>
            <a:r>
              <a:rPr lang="en-US" altLang="ko-KR" sz="1050" b="1" dirty="0"/>
              <a:t>3, </a:t>
            </a:r>
            <a:r>
              <a:rPr lang="ko-KR" altLang="en-US" sz="1050" b="1" dirty="0"/>
              <a:t>코인 개수 </a:t>
            </a:r>
            <a:r>
              <a:rPr lang="en-US" altLang="ko-KR" sz="1050" b="1" dirty="0"/>
              <a:t>4</a:t>
            </a:r>
          </a:p>
          <a:p>
            <a:r>
              <a:rPr lang="ko-KR" altLang="en-US" sz="1050" b="1" dirty="0"/>
              <a:t>인 스킬</a:t>
            </a:r>
            <a:endParaRPr lang="en-US" altLang="ko-KR" sz="105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B91DE6-D17A-4180-A291-2BA5268CF521}"/>
              </a:ext>
            </a:extLst>
          </p:cNvPr>
          <p:cNvSpPr txBox="1"/>
          <p:nvPr/>
        </p:nvSpPr>
        <p:spPr>
          <a:xfrm>
            <a:off x="8099910" y="3142045"/>
            <a:ext cx="2668703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/>
              <a:t>앞면이 </a:t>
            </a:r>
            <a:r>
              <a:rPr lang="en-US" altLang="ko-KR" sz="1050" b="1" dirty="0"/>
              <a:t>4</a:t>
            </a:r>
            <a:r>
              <a:rPr lang="ko-KR" altLang="en-US" sz="1050" b="1" dirty="0"/>
              <a:t>개 나왔을 경우의 스킬 위력</a:t>
            </a:r>
            <a:endParaRPr lang="en-US" altLang="ko-KR" sz="1050" b="1" dirty="0"/>
          </a:p>
          <a:p>
            <a:r>
              <a:rPr lang="en-US" altLang="ko-KR" sz="1050" b="1" dirty="0"/>
              <a:t>4 + 3 × 4</a:t>
            </a:r>
          </a:p>
          <a:p>
            <a:r>
              <a:rPr lang="en-US" altLang="ko-KR" sz="1050" b="1" dirty="0"/>
              <a:t>= 16</a:t>
            </a:r>
            <a:endParaRPr lang="ko-KR" altLang="en-US" sz="105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577BE2-367D-4431-A2AF-5229BA37914A}"/>
              </a:ext>
            </a:extLst>
          </p:cNvPr>
          <p:cNvSpPr/>
          <p:nvPr/>
        </p:nvSpPr>
        <p:spPr>
          <a:xfrm>
            <a:off x="8532985" y="1695657"/>
            <a:ext cx="2488907" cy="826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공식</a:t>
            </a:r>
            <a:r>
              <a:rPr lang="en-US" altLang="ko-KR" dirty="0"/>
              <a:t> </a:t>
            </a:r>
            <a:r>
              <a:rPr lang="ko-KR" altLang="en-US" dirty="0"/>
              <a:t>및 이미지 수정</a:t>
            </a:r>
            <a:endParaRPr lang="en-US" altLang="ko-KR" dirty="0"/>
          </a:p>
          <a:p>
            <a:pPr algn="ctr"/>
            <a:r>
              <a:rPr lang="ko-KR" altLang="en-US" dirty="0"/>
              <a:t>공식에 합 및 최종 위력 가산 시 변화 추가</a:t>
            </a:r>
          </a:p>
        </p:txBody>
      </p:sp>
    </p:spTree>
    <p:extLst>
      <p:ext uri="{BB962C8B-B14F-4D97-AF65-F5344CB8AC3E}">
        <p14:creationId xmlns:p14="http://schemas.microsoft.com/office/powerpoint/2010/main" val="3561284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65DA6900-C883-4983-A4BB-1F4703C52B16}"/>
              </a:ext>
            </a:extLst>
          </p:cNvPr>
          <p:cNvGrpSpPr/>
          <p:nvPr/>
        </p:nvGrpSpPr>
        <p:grpSpPr>
          <a:xfrm>
            <a:off x="802778" y="1379011"/>
            <a:ext cx="8090704" cy="4466529"/>
            <a:chOff x="2050648" y="1522329"/>
            <a:chExt cx="8090704" cy="44665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D1FB0B5-1507-4F38-B67A-FE4CB18A2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16" b="16633"/>
            <a:stretch/>
          </p:blipFill>
          <p:spPr>
            <a:xfrm>
              <a:off x="2050648" y="1522329"/>
              <a:ext cx="8090704" cy="4466529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DF2DD68-0EF0-42CC-9C83-027F3FD35333}"/>
                </a:ext>
              </a:extLst>
            </p:cNvPr>
            <p:cNvSpPr/>
            <p:nvPr/>
          </p:nvSpPr>
          <p:spPr>
            <a:xfrm>
              <a:off x="2050649" y="1620054"/>
              <a:ext cx="674297" cy="511717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437C1A8-23A5-4219-A4E2-53BC5113F049}"/>
                </a:ext>
              </a:extLst>
            </p:cNvPr>
            <p:cNvSpPr/>
            <p:nvPr/>
          </p:nvSpPr>
          <p:spPr>
            <a:xfrm>
              <a:off x="2758613" y="1620054"/>
              <a:ext cx="592514" cy="511717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B9C91D7-02CC-4E24-9768-45118D54849D}"/>
                </a:ext>
              </a:extLst>
            </p:cNvPr>
            <p:cNvSpPr/>
            <p:nvPr/>
          </p:nvSpPr>
          <p:spPr>
            <a:xfrm>
              <a:off x="2078568" y="2198272"/>
              <a:ext cx="262589" cy="1307057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CBF5C0C-D24E-43A6-93B9-C9BC0A206F9A}"/>
                </a:ext>
              </a:extLst>
            </p:cNvPr>
            <p:cNvSpPr/>
            <p:nvPr/>
          </p:nvSpPr>
          <p:spPr>
            <a:xfrm>
              <a:off x="2078568" y="3565098"/>
              <a:ext cx="262589" cy="1307057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F84063C-6518-41F2-BA13-A526CF86C950}"/>
                </a:ext>
              </a:extLst>
            </p:cNvPr>
            <p:cNvSpPr/>
            <p:nvPr/>
          </p:nvSpPr>
          <p:spPr>
            <a:xfrm>
              <a:off x="9304204" y="1620054"/>
              <a:ext cx="328936" cy="316456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F99194B-7654-442E-8759-663A8E2B9B76}"/>
                </a:ext>
              </a:extLst>
            </p:cNvPr>
            <p:cNvSpPr/>
            <p:nvPr/>
          </p:nvSpPr>
          <p:spPr>
            <a:xfrm>
              <a:off x="9687007" y="1620054"/>
              <a:ext cx="328936" cy="316456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828D9D5-BD37-4517-A16B-7CC1829E1321}"/>
                </a:ext>
              </a:extLst>
            </p:cNvPr>
            <p:cNvSpPr/>
            <p:nvPr/>
          </p:nvSpPr>
          <p:spPr>
            <a:xfrm>
              <a:off x="9277270" y="2000100"/>
              <a:ext cx="752140" cy="316456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172208A-D300-47C5-A6B8-231C2BFBF30E}"/>
                </a:ext>
              </a:extLst>
            </p:cNvPr>
            <p:cNvSpPr/>
            <p:nvPr/>
          </p:nvSpPr>
          <p:spPr>
            <a:xfrm>
              <a:off x="9693741" y="2380147"/>
              <a:ext cx="342403" cy="1463523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E88C43C-3E77-42E4-BEF6-7BB5A59EDF95}"/>
                </a:ext>
              </a:extLst>
            </p:cNvPr>
            <p:cNvSpPr/>
            <p:nvPr/>
          </p:nvSpPr>
          <p:spPr>
            <a:xfrm>
              <a:off x="3477990" y="4603017"/>
              <a:ext cx="5189786" cy="1359208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E5658F9-EB7F-41A2-B050-CEEBAD065C53}"/>
                </a:ext>
              </a:extLst>
            </p:cNvPr>
            <p:cNvSpPr/>
            <p:nvPr/>
          </p:nvSpPr>
          <p:spPr>
            <a:xfrm>
              <a:off x="3027937" y="2380147"/>
              <a:ext cx="3312701" cy="1938896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1920CAB-1908-4030-9647-3EB2AA91A542}"/>
                </a:ext>
              </a:extLst>
            </p:cNvPr>
            <p:cNvSpPr/>
            <p:nvPr/>
          </p:nvSpPr>
          <p:spPr>
            <a:xfrm>
              <a:off x="6879358" y="2468428"/>
              <a:ext cx="2014124" cy="1675474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8D23997-8D7E-4EA5-9AEA-BC1A0ED2EF68}"/>
                </a:ext>
              </a:extLst>
            </p:cNvPr>
            <p:cNvSpPr/>
            <p:nvPr/>
          </p:nvSpPr>
          <p:spPr>
            <a:xfrm>
              <a:off x="8589507" y="1620054"/>
              <a:ext cx="674297" cy="316456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2" name="표 52">
            <a:extLst>
              <a:ext uri="{FF2B5EF4-FFF2-40B4-BE49-F238E27FC236}">
                <a16:creationId xmlns:a16="http://schemas.microsoft.com/office/drawing/2014/main" id="{AC9B8E22-0E92-43E5-96CD-84BD4FFA2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65291"/>
              </p:ext>
            </p:extLst>
          </p:nvPr>
        </p:nvGraphicFramePr>
        <p:xfrm>
          <a:off x="9039086" y="2645248"/>
          <a:ext cx="23501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493">
                  <a:extLst>
                    <a:ext uri="{9D8B030D-6E8A-4147-A177-3AD203B41FA5}">
                      <a16:colId xmlns:a16="http://schemas.microsoft.com/office/drawing/2014/main" val="124882229"/>
                    </a:ext>
                  </a:extLst>
                </a:gridCol>
                <a:gridCol w="1965643">
                  <a:extLst>
                    <a:ext uri="{9D8B030D-6E8A-4147-A177-3AD203B41FA5}">
                      <a16:colId xmlns:a16="http://schemas.microsoft.com/office/drawing/2014/main" val="1760134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턴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웨이브 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130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특수 기믹 관련 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1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전투 관련 정보량 조절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94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스킬 타겟 화살표 조절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013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설정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999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빛의 묘목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45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전투 수감자 패시브 관련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914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대기 수감자 패시브 관련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405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죄악 속성 자원 보유량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06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수감자 관련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056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적 관련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09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</a:rPr>
                        <a:t>조작 패널 관련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89005"/>
                  </a:ext>
                </a:extLst>
              </a:tr>
            </a:tbl>
          </a:graphicData>
        </a:graphic>
      </p:graphicFrame>
      <p:sp>
        <p:nvSpPr>
          <p:cNvPr id="54" name="칠각형 53">
            <a:extLst>
              <a:ext uri="{FF2B5EF4-FFF2-40B4-BE49-F238E27FC236}">
                <a16:creationId xmlns:a16="http://schemas.microsoft.com/office/drawing/2014/main" id="{264A688C-F60D-40B9-A704-071808378129}"/>
              </a:ext>
            </a:extLst>
          </p:cNvPr>
          <p:cNvSpPr>
            <a:spLocks noChangeAspect="1"/>
          </p:cNvSpPr>
          <p:nvPr/>
        </p:nvSpPr>
        <p:spPr>
          <a:xfrm>
            <a:off x="1019869" y="1607357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7" name="칠각형 56">
            <a:extLst>
              <a:ext uri="{FF2B5EF4-FFF2-40B4-BE49-F238E27FC236}">
                <a16:creationId xmlns:a16="http://schemas.microsoft.com/office/drawing/2014/main" id="{E1E60CEE-9C5D-4BAC-AEFB-DA97867DC430}"/>
              </a:ext>
            </a:extLst>
          </p:cNvPr>
          <p:cNvSpPr>
            <a:spLocks noChangeAspect="1"/>
          </p:cNvSpPr>
          <p:nvPr/>
        </p:nvSpPr>
        <p:spPr>
          <a:xfrm>
            <a:off x="1686942" y="1607357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8" name="칠각형 57">
            <a:extLst>
              <a:ext uri="{FF2B5EF4-FFF2-40B4-BE49-F238E27FC236}">
                <a16:creationId xmlns:a16="http://schemas.microsoft.com/office/drawing/2014/main" id="{16AEA86D-B8C5-416E-A8A0-6D404A4343B8}"/>
              </a:ext>
            </a:extLst>
          </p:cNvPr>
          <p:cNvSpPr>
            <a:spLocks noChangeAspect="1"/>
          </p:cNvSpPr>
          <p:nvPr/>
        </p:nvSpPr>
        <p:spPr>
          <a:xfrm>
            <a:off x="7558727" y="1514906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3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9" name="칠각형 58">
            <a:extLst>
              <a:ext uri="{FF2B5EF4-FFF2-40B4-BE49-F238E27FC236}">
                <a16:creationId xmlns:a16="http://schemas.microsoft.com/office/drawing/2014/main" id="{D18ED0DD-02BB-44C9-BF5D-6981E70A01CF}"/>
              </a:ext>
            </a:extLst>
          </p:cNvPr>
          <p:cNvSpPr>
            <a:spLocks noChangeAspect="1"/>
          </p:cNvSpPr>
          <p:nvPr/>
        </p:nvSpPr>
        <p:spPr>
          <a:xfrm>
            <a:off x="8100744" y="1514906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4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0" name="칠각형 59">
            <a:extLst>
              <a:ext uri="{FF2B5EF4-FFF2-40B4-BE49-F238E27FC236}">
                <a16:creationId xmlns:a16="http://schemas.microsoft.com/office/drawing/2014/main" id="{2DE2BC48-D5C2-4ED1-B858-77352CBC3722}"/>
              </a:ext>
            </a:extLst>
          </p:cNvPr>
          <p:cNvSpPr>
            <a:spLocks noChangeAspect="1"/>
          </p:cNvSpPr>
          <p:nvPr/>
        </p:nvSpPr>
        <p:spPr>
          <a:xfrm>
            <a:off x="8497014" y="1514906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5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1" name="칠각형 60">
            <a:extLst>
              <a:ext uri="{FF2B5EF4-FFF2-40B4-BE49-F238E27FC236}">
                <a16:creationId xmlns:a16="http://schemas.microsoft.com/office/drawing/2014/main" id="{16F88D10-E613-4B76-8B0B-26DB034B802B}"/>
              </a:ext>
            </a:extLst>
          </p:cNvPr>
          <p:cNvSpPr>
            <a:spLocks noChangeAspect="1"/>
          </p:cNvSpPr>
          <p:nvPr/>
        </p:nvSpPr>
        <p:spPr>
          <a:xfrm>
            <a:off x="8319079" y="1894952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6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2" name="칠각형 61">
            <a:extLst>
              <a:ext uri="{FF2B5EF4-FFF2-40B4-BE49-F238E27FC236}">
                <a16:creationId xmlns:a16="http://schemas.microsoft.com/office/drawing/2014/main" id="{6734B4F6-F1EA-4E63-8F16-57599033A28C}"/>
              </a:ext>
            </a:extLst>
          </p:cNvPr>
          <p:cNvSpPr>
            <a:spLocks noChangeAspect="1"/>
          </p:cNvSpPr>
          <p:nvPr/>
        </p:nvSpPr>
        <p:spPr>
          <a:xfrm>
            <a:off x="8483547" y="2847488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9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3" name="칠각형 62">
            <a:extLst>
              <a:ext uri="{FF2B5EF4-FFF2-40B4-BE49-F238E27FC236}">
                <a16:creationId xmlns:a16="http://schemas.microsoft.com/office/drawing/2014/main" id="{F6CF168E-617B-487B-A4E1-807FD5510E26}"/>
              </a:ext>
            </a:extLst>
          </p:cNvPr>
          <p:cNvSpPr>
            <a:spLocks noChangeAspect="1"/>
          </p:cNvSpPr>
          <p:nvPr/>
        </p:nvSpPr>
        <p:spPr>
          <a:xfrm>
            <a:off x="841934" y="2622915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7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4" name="칠각형 63">
            <a:extLst>
              <a:ext uri="{FF2B5EF4-FFF2-40B4-BE49-F238E27FC236}">
                <a16:creationId xmlns:a16="http://schemas.microsoft.com/office/drawing/2014/main" id="{993817EB-66DA-42CF-8FF4-9F4D606FC5A8}"/>
              </a:ext>
            </a:extLst>
          </p:cNvPr>
          <p:cNvSpPr>
            <a:spLocks noChangeAspect="1"/>
          </p:cNvSpPr>
          <p:nvPr/>
        </p:nvSpPr>
        <p:spPr>
          <a:xfrm>
            <a:off x="841934" y="3880526"/>
            <a:ext cx="240115" cy="240115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8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5" name="칠각형 64">
            <a:extLst>
              <a:ext uri="{FF2B5EF4-FFF2-40B4-BE49-F238E27FC236}">
                <a16:creationId xmlns:a16="http://schemas.microsoft.com/office/drawing/2014/main" id="{C476EB40-BCC2-4DC7-A1CF-64CE08979B30}"/>
              </a:ext>
            </a:extLst>
          </p:cNvPr>
          <p:cNvSpPr>
            <a:spLocks noChangeAspect="1"/>
          </p:cNvSpPr>
          <p:nvPr/>
        </p:nvSpPr>
        <p:spPr>
          <a:xfrm>
            <a:off x="3176101" y="2964177"/>
            <a:ext cx="520632" cy="520628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</a:rPr>
              <a:t>10</a:t>
            </a:r>
            <a:endParaRPr lang="ko-KR" alt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6" name="칠각형 65">
            <a:extLst>
              <a:ext uri="{FF2B5EF4-FFF2-40B4-BE49-F238E27FC236}">
                <a16:creationId xmlns:a16="http://schemas.microsoft.com/office/drawing/2014/main" id="{9EB11748-7123-4B5C-AC70-CCB4927DEA5E}"/>
              </a:ext>
            </a:extLst>
          </p:cNvPr>
          <p:cNvSpPr>
            <a:spLocks noChangeAspect="1"/>
          </p:cNvSpPr>
          <p:nvPr/>
        </p:nvSpPr>
        <p:spPr>
          <a:xfrm>
            <a:off x="6388946" y="2827289"/>
            <a:ext cx="520632" cy="520628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</a:rPr>
              <a:t>11</a:t>
            </a:r>
            <a:endParaRPr lang="ko-KR" alt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7" name="칠각형 66">
            <a:extLst>
              <a:ext uri="{FF2B5EF4-FFF2-40B4-BE49-F238E27FC236}">
                <a16:creationId xmlns:a16="http://schemas.microsoft.com/office/drawing/2014/main" id="{2C530C2A-ED92-4E04-81E3-3632A31A47AA}"/>
              </a:ext>
            </a:extLst>
          </p:cNvPr>
          <p:cNvSpPr>
            <a:spLocks noChangeAspect="1"/>
          </p:cNvSpPr>
          <p:nvPr/>
        </p:nvSpPr>
        <p:spPr>
          <a:xfrm>
            <a:off x="4426771" y="4878989"/>
            <a:ext cx="520632" cy="520628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</a:rPr>
              <a:t>12</a:t>
            </a:r>
            <a:endParaRPr lang="ko-KR" alt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3200" dirty="0">
                <a:solidFill>
                  <a:schemeClr val="tx1"/>
                </a:solidFill>
              </a:rPr>
              <a:t>기존 </a:t>
            </a: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배치 현황</a:t>
            </a:r>
            <a:r>
              <a:rPr lang="en-US" altLang="ko-KR" sz="3200" dirty="0">
                <a:solidFill>
                  <a:schemeClr val="tx1"/>
                </a:solidFill>
              </a:rPr>
              <a:t> 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289488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합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68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endParaRPr lang="en-US" altLang="ko-KR" sz="24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BCA06C8-CB49-4EC3-8D76-D877DFC27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6" t="19526" r="14074" b="40711"/>
          <a:stretch/>
        </p:blipFill>
        <p:spPr>
          <a:xfrm>
            <a:off x="3662154" y="1966912"/>
            <a:ext cx="5951538" cy="25908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C09A29D-B8A5-468C-9618-0A4282A17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3" r="83282" b="75540"/>
          <a:stretch/>
        </p:blipFill>
        <p:spPr>
          <a:xfrm>
            <a:off x="695325" y="1379011"/>
            <a:ext cx="1352550" cy="5425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9C0C9F8-6D08-44D9-911C-417A1E9AE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81" r="96012" b="32832"/>
          <a:stretch/>
        </p:blipFill>
        <p:spPr>
          <a:xfrm>
            <a:off x="695325" y="1966912"/>
            <a:ext cx="322652" cy="27813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823F97C-3EEA-4013-B43C-879B38EEFE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29" t="16053" b="77953"/>
          <a:stretch/>
        </p:blipFill>
        <p:spPr>
          <a:xfrm>
            <a:off x="8963024" y="1379011"/>
            <a:ext cx="1567277" cy="39052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86D5323-BDB1-4649-9ED4-0E68679E6E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88" t="21281" b="72725"/>
          <a:stretch/>
        </p:blipFill>
        <p:spPr>
          <a:xfrm>
            <a:off x="10388175" y="3967161"/>
            <a:ext cx="882866" cy="3905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46E3F02-A504-4C5D-A0BD-D4587626FF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6" t="26996" b="48591"/>
          <a:stretch/>
        </p:blipFill>
        <p:spPr>
          <a:xfrm>
            <a:off x="10805513" y="4357687"/>
            <a:ext cx="465528" cy="159067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AC10A87-A5A1-4538-AF6E-221981D410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9" t="63602" r="19067" b="16633"/>
          <a:stretch/>
        </p:blipFill>
        <p:spPr>
          <a:xfrm>
            <a:off x="4226130" y="679084"/>
            <a:ext cx="5181601" cy="128782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B526C38-F16F-4DE7-8456-579D518E0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03" y="2030352"/>
            <a:ext cx="7116521" cy="177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29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6FF52A1-6109-46A2-A4A1-E8D093739056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6" y="495453"/>
            <a:ext cx="720000" cy="720000"/>
            <a:chOff x="1858308" y="4447583"/>
            <a:chExt cx="720000" cy="720000"/>
          </a:xfrm>
        </p:grpSpPr>
        <p:sp>
          <p:nvSpPr>
            <p:cNvPr id="5" name="칠각형 4">
              <a:extLst>
                <a:ext uri="{FF2B5EF4-FFF2-40B4-BE49-F238E27FC236}">
                  <a16:creationId xmlns:a16="http://schemas.microsoft.com/office/drawing/2014/main" id="{030B601E-AE32-4D9F-9678-5E728766FC4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칠각형 5">
              <a:extLst>
                <a:ext uri="{FF2B5EF4-FFF2-40B4-BE49-F238E27FC236}">
                  <a16:creationId xmlns:a16="http://schemas.microsoft.com/office/drawing/2014/main" id="{AF9DB7BE-E42E-474A-B524-CABDC47DC80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칠각형 6">
              <a:extLst>
                <a:ext uri="{FF2B5EF4-FFF2-40B4-BE49-F238E27FC236}">
                  <a16:creationId xmlns:a16="http://schemas.microsoft.com/office/drawing/2014/main" id="{5180819D-8BBA-49CC-B7B9-5763C2E1CB3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BBAEE5-CE82-4372-AE92-5DF05403C968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6" y="1293654"/>
            <a:ext cx="720000" cy="720000"/>
            <a:chOff x="1858308" y="4447583"/>
            <a:chExt cx="720000" cy="720000"/>
          </a:xfrm>
        </p:grpSpPr>
        <p:sp>
          <p:nvSpPr>
            <p:cNvPr id="10" name="칠각형 9">
              <a:extLst>
                <a:ext uri="{FF2B5EF4-FFF2-40B4-BE49-F238E27FC236}">
                  <a16:creationId xmlns:a16="http://schemas.microsoft.com/office/drawing/2014/main" id="{09D69966-E3D5-4ABF-9D64-B4B0CE642AD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칠각형 10">
              <a:extLst>
                <a:ext uri="{FF2B5EF4-FFF2-40B4-BE49-F238E27FC236}">
                  <a16:creationId xmlns:a16="http://schemas.microsoft.com/office/drawing/2014/main" id="{EEC74CF0-6BEA-4247-B425-C9A5C813A3B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칠각형 11">
              <a:extLst>
                <a:ext uri="{FF2B5EF4-FFF2-40B4-BE49-F238E27FC236}">
                  <a16:creationId xmlns:a16="http://schemas.microsoft.com/office/drawing/2014/main" id="{2E597FEC-A271-43C0-829E-CCE33D614F7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58647B8-4EFD-491A-BF5E-136F0864F20F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6" y="2084193"/>
            <a:ext cx="720000" cy="720000"/>
            <a:chOff x="1858308" y="4447583"/>
            <a:chExt cx="720000" cy="720000"/>
          </a:xfrm>
        </p:grpSpPr>
        <p:sp>
          <p:nvSpPr>
            <p:cNvPr id="14" name="칠각형 13">
              <a:extLst>
                <a:ext uri="{FF2B5EF4-FFF2-40B4-BE49-F238E27FC236}">
                  <a16:creationId xmlns:a16="http://schemas.microsoft.com/office/drawing/2014/main" id="{0819A995-694E-44E0-B477-89E24FE3FA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칠각형 14">
              <a:extLst>
                <a:ext uri="{FF2B5EF4-FFF2-40B4-BE49-F238E27FC236}">
                  <a16:creationId xmlns:a16="http://schemas.microsoft.com/office/drawing/2014/main" id="{A40BDEF7-F2B8-4287-B776-C7CF1BE6B53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칠각형 15">
              <a:extLst>
                <a:ext uri="{FF2B5EF4-FFF2-40B4-BE49-F238E27FC236}">
                  <a16:creationId xmlns:a16="http://schemas.microsoft.com/office/drawing/2014/main" id="{7780FC89-E33B-4050-B1C9-18413F4499F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7E6E03-C2DC-4329-B17E-306E7F0D90C1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6" y="2882613"/>
            <a:ext cx="720000" cy="720000"/>
            <a:chOff x="1858308" y="4447583"/>
            <a:chExt cx="720000" cy="720000"/>
          </a:xfrm>
        </p:grpSpPr>
        <p:sp>
          <p:nvSpPr>
            <p:cNvPr id="18" name="칠각형 17">
              <a:extLst>
                <a:ext uri="{FF2B5EF4-FFF2-40B4-BE49-F238E27FC236}">
                  <a16:creationId xmlns:a16="http://schemas.microsoft.com/office/drawing/2014/main" id="{3646FB4E-A5AC-4239-84C6-B459AE3C885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칠각형 18">
              <a:extLst>
                <a:ext uri="{FF2B5EF4-FFF2-40B4-BE49-F238E27FC236}">
                  <a16:creationId xmlns:a16="http://schemas.microsoft.com/office/drawing/2014/main" id="{CCC156C5-D912-478F-BEE5-3866A1B776A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칠각형 19">
              <a:extLst>
                <a:ext uri="{FF2B5EF4-FFF2-40B4-BE49-F238E27FC236}">
                  <a16:creationId xmlns:a16="http://schemas.microsoft.com/office/drawing/2014/main" id="{BBD88FD8-8252-434A-9873-272D47DD4A3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64B11A-EF34-415D-B5AD-B36C1C87792E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6" y="3680814"/>
            <a:ext cx="720000" cy="720000"/>
            <a:chOff x="1858308" y="4447583"/>
            <a:chExt cx="720000" cy="720000"/>
          </a:xfrm>
        </p:grpSpPr>
        <p:sp>
          <p:nvSpPr>
            <p:cNvPr id="22" name="칠각형 21">
              <a:extLst>
                <a:ext uri="{FF2B5EF4-FFF2-40B4-BE49-F238E27FC236}">
                  <a16:creationId xmlns:a16="http://schemas.microsoft.com/office/drawing/2014/main" id="{66F5A8BF-9A22-483D-83C0-DB385F61C6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칠각형 22">
              <a:extLst>
                <a:ext uri="{FF2B5EF4-FFF2-40B4-BE49-F238E27FC236}">
                  <a16:creationId xmlns:a16="http://schemas.microsoft.com/office/drawing/2014/main" id="{C780BE6C-2166-4E09-AF60-8CFF4943C31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칠각형 23">
              <a:extLst>
                <a:ext uri="{FF2B5EF4-FFF2-40B4-BE49-F238E27FC236}">
                  <a16:creationId xmlns:a16="http://schemas.microsoft.com/office/drawing/2014/main" id="{4B5B6142-3D9B-4BE5-B694-3C2379A6081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902984B-7012-4088-B566-06B36D0DB67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2838" y="4471354"/>
            <a:ext cx="720000" cy="720000"/>
            <a:chOff x="1858308" y="4447583"/>
            <a:chExt cx="720000" cy="720000"/>
          </a:xfrm>
        </p:grpSpPr>
        <p:sp>
          <p:nvSpPr>
            <p:cNvPr id="26" name="칠각형 25">
              <a:extLst>
                <a:ext uri="{FF2B5EF4-FFF2-40B4-BE49-F238E27FC236}">
                  <a16:creationId xmlns:a16="http://schemas.microsoft.com/office/drawing/2014/main" id="{99B26FB3-CA1B-4071-BB4F-7CC4EA6D70B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칠각형 26">
              <a:extLst>
                <a:ext uri="{FF2B5EF4-FFF2-40B4-BE49-F238E27FC236}">
                  <a16:creationId xmlns:a16="http://schemas.microsoft.com/office/drawing/2014/main" id="{1929C3EE-ECC1-470B-9928-3EC41043F85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칠각형 27">
              <a:extLst>
                <a:ext uri="{FF2B5EF4-FFF2-40B4-BE49-F238E27FC236}">
                  <a16:creationId xmlns:a16="http://schemas.microsoft.com/office/drawing/2014/main" id="{12899F4F-F8EF-4D16-BE47-527D803E80C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E47449E0-6C59-45E7-B1C9-A97432A2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479" y="0"/>
            <a:ext cx="7116521" cy="1774944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F4B9FD11-2D7D-4388-8DFE-9C460EFBA4FF}"/>
              </a:ext>
            </a:extLst>
          </p:cNvPr>
          <p:cNvGrpSpPr/>
          <p:nvPr/>
        </p:nvGrpSpPr>
        <p:grpSpPr>
          <a:xfrm>
            <a:off x="24347" y="135285"/>
            <a:ext cx="940978" cy="238760"/>
            <a:chOff x="1747282" y="1246592"/>
            <a:chExt cx="940978" cy="238760"/>
          </a:xfrm>
        </p:grpSpPr>
        <p:sp>
          <p:nvSpPr>
            <p:cNvPr id="2" name="사각형: 잘린 한쪽 모서리 1">
              <a:extLst>
                <a:ext uri="{FF2B5EF4-FFF2-40B4-BE49-F238E27FC236}">
                  <a16:creationId xmlns:a16="http://schemas.microsoft.com/office/drawing/2014/main" id="{BA32843D-265B-40B6-A3CD-2D21D4A88EE8}"/>
                </a:ext>
              </a:extLst>
            </p:cNvPr>
            <p:cNvSpPr/>
            <p:nvPr/>
          </p:nvSpPr>
          <p:spPr>
            <a:xfrm rot="10800000">
              <a:off x="2432374" y="1388501"/>
              <a:ext cx="255886" cy="96851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E92DAC3A-DF95-4A01-853E-06395633B9F6}"/>
                </a:ext>
              </a:extLst>
            </p:cNvPr>
            <p:cNvSpPr/>
            <p:nvPr/>
          </p:nvSpPr>
          <p:spPr>
            <a:xfrm rot="10800000" flipH="1">
              <a:off x="1747282" y="1386712"/>
              <a:ext cx="255886" cy="96851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다리꼴 30">
              <a:extLst>
                <a:ext uri="{FF2B5EF4-FFF2-40B4-BE49-F238E27FC236}">
                  <a16:creationId xmlns:a16="http://schemas.microsoft.com/office/drawing/2014/main" id="{645C0763-97C2-4DC5-9F4A-D7B88C6FBAC8}"/>
                </a:ext>
              </a:extLst>
            </p:cNvPr>
            <p:cNvSpPr/>
            <p:nvPr/>
          </p:nvSpPr>
          <p:spPr>
            <a:xfrm rot="10800000">
              <a:off x="1751230" y="1386712"/>
              <a:ext cx="936000" cy="54189"/>
            </a:xfrm>
            <a:prstGeom prst="trapezoi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사다리꼴 34">
              <a:extLst>
                <a:ext uri="{FF2B5EF4-FFF2-40B4-BE49-F238E27FC236}">
                  <a16:creationId xmlns:a16="http://schemas.microsoft.com/office/drawing/2014/main" id="{27A09A15-9607-450B-89F6-63A315192693}"/>
                </a:ext>
              </a:extLst>
            </p:cNvPr>
            <p:cNvSpPr/>
            <p:nvPr/>
          </p:nvSpPr>
          <p:spPr>
            <a:xfrm>
              <a:off x="1929771" y="1335310"/>
              <a:ext cx="576000" cy="96852"/>
            </a:xfrm>
            <a:prstGeom prst="trapezoi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D121349-19FF-43B9-B5BB-01379ADA65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6400" y="1246592"/>
              <a:ext cx="216000" cy="15980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9995F1C-2F07-4503-90FB-646A6676F0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3569" y="1275339"/>
              <a:ext cx="81662" cy="816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다리꼴 35">
              <a:extLst>
                <a:ext uri="{FF2B5EF4-FFF2-40B4-BE49-F238E27FC236}">
                  <a16:creationId xmlns:a16="http://schemas.microsoft.com/office/drawing/2014/main" id="{10BB8621-B3FC-4B87-BE9B-E9CC7F6F76E7}"/>
                </a:ext>
              </a:extLst>
            </p:cNvPr>
            <p:cNvSpPr/>
            <p:nvPr/>
          </p:nvSpPr>
          <p:spPr>
            <a:xfrm>
              <a:off x="1750456" y="1370501"/>
              <a:ext cx="936000" cy="18000"/>
            </a:xfrm>
            <a:prstGeom prst="trapezoid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6CCB171A-4708-4F25-80B7-948327581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00" y="873844"/>
            <a:ext cx="712892" cy="432000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AC05CF7D-50FC-453F-B7C5-055B63324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4" y="5193844"/>
            <a:ext cx="938865" cy="237765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5868E24-4F1C-42BF-B56F-822930C6D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69014" y="636244"/>
            <a:ext cx="938865" cy="237765"/>
          </a:xfrm>
          <a:prstGeom prst="rect">
            <a:avLst/>
          </a:prstGeom>
        </p:spPr>
      </p:pic>
      <p:sp>
        <p:nvSpPr>
          <p:cNvPr id="82" name="사다리꼴 81">
            <a:extLst>
              <a:ext uri="{FF2B5EF4-FFF2-40B4-BE49-F238E27FC236}">
                <a16:creationId xmlns:a16="http://schemas.microsoft.com/office/drawing/2014/main" id="{47FDD55C-686D-4D27-AF6D-8B840C24FFD1}"/>
              </a:ext>
            </a:extLst>
          </p:cNvPr>
          <p:cNvSpPr/>
          <p:nvPr/>
        </p:nvSpPr>
        <p:spPr>
          <a:xfrm rot="5400000">
            <a:off x="838037" y="115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다리꼴 83">
            <a:extLst>
              <a:ext uri="{FF2B5EF4-FFF2-40B4-BE49-F238E27FC236}">
                <a16:creationId xmlns:a16="http://schemas.microsoft.com/office/drawing/2014/main" id="{77512AAC-4590-40D2-AC6F-91FDF414B3B5}"/>
              </a:ext>
            </a:extLst>
          </p:cNvPr>
          <p:cNvSpPr/>
          <p:nvPr/>
        </p:nvSpPr>
        <p:spPr>
          <a:xfrm rot="5400000">
            <a:off x="838037" y="187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다리꼴 84">
            <a:extLst>
              <a:ext uri="{FF2B5EF4-FFF2-40B4-BE49-F238E27FC236}">
                <a16:creationId xmlns:a16="http://schemas.microsoft.com/office/drawing/2014/main" id="{94E7379B-21DF-44FE-B872-6F83050BA0EF}"/>
              </a:ext>
            </a:extLst>
          </p:cNvPr>
          <p:cNvSpPr/>
          <p:nvPr/>
        </p:nvSpPr>
        <p:spPr>
          <a:xfrm rot="5400000">
            <a:off x="838268" y="259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다리꼴 85">
            <a:extLst>
              <a:ext uri="{FF2B5EF4-FFF2-40B4-BE49-F238E27FC236}">
                <a16:creationId xmlns:a16="http://schemas.microsoft.com/office/drawing/2014/main" id="{4B87D86C-D0E9-44F8-B5B2-A6AF03F8136F}"/>
              </a:ext>
            </a:extLst>
          </p:cNvPr>
          <p:cNvSpPr/>
          <p:nvPr/>
        </p:nvSpPr>
        <p:spPr>
          <a:xfrm rot="5400000">
            <a:off x="838268" y="331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다리꼴 86">
            <a:extLst>
              <a:ext uri="{FF2B5EF4-FFF2-40B4-BE49-F238E27FC236}">
                <a16:creationId xmlns:a16="http://schemas.microsoft.com/office/drawing/2014/main" id="{9F9A348B-AF2F-4FC9-9B0E-0027D3DE1CDC}"/>
              </a:ext>
            </a:extLst>
          </p:cNvPr>
          <p:cNvSpPr/>
          <p:nvPr/>
        </p:nvSpPr>
        <p:spPr>
          <a:xfrm rot="5400000">
            <a:off x="838268" y="403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다리꼴 87">
            <a:extLst>
              <a:ext uri="{FF2B5EF4-FFF2-40B4-BE49-F238E27FC236}">
                <a16:creationId xmlns:a16="http://schemas.microsoft.com/office/drawing/2014/main" id="{1D57B628-72B8-4173-8188-0D7ACF4FF9CD}"/>
              </a:ext>
            </a:extLst>
          </p:cNvPr>
          <p:cNvSpPr/>
          <p:nvPr/>
        </p:nvSpPr>
        <p:spPr>
          <a:xfrm rot="5400000">
            <a:off x="838268" y="4757876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다리꼴 88">
            <a:extLst>
              <a:ext uri="{FF2B5EF4-FFF2-40B4-BE49-F238E27FC236}">
                <a16:creationId xmlns:a16="http://schemas.microsoft.com/office/drawing/2014/main" id="{D28A200E-CCF2-4988-998E-08EFF09142C3}"/>
              </a:ext>
            </a:extLst>
          </p:cNvPr>
          <p:cNvSpPr/>
          <p:nvPr/>
        </p:nvSpPr>
        <p:spPr>
          <a:xfrm rot="16200000">
            <a:off x="-1098593" y="2978177"/>
            <a:ext cx="4248000" cy="112786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사다리꼴 89">
            <a:extLst>
              <a:ext uri="{FF2B5EF4-FFF2-40B4-BE49-F238E27FC236}">
                <a16:creationId xmlns:a16="http://schemas.microsoft.com/office/drawing/2014/main" id="{948701F1-BEC9-459D-8CE2-72669C2570F2}"/>
              </a:ext>
            </a:extLst>
          </p:cNvPr>
          <p:cNvSpPr/>
          <p:nvPr/>
        </p:nvSpPr>
        <p:spPr>
          <a:xfrm rot="16200000">
            <a:off x="-1049399" y="3027370"/>
            <a:ext cx="4248000" cy="14400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77BED69-CA0B-43A1-9A74-094602EA25B0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224582" y="5851214"/>
            <a:ext cx="720000" cy="720000"/>
            <a:chOff x="1858308" y="4447583"/>
            <a:chExt cx="720000" cy="720000"/>
          </a:xfrm>
        </p:grpSpPr>
        <p:sp>
          <p:nvSpPr>
            <p:cNvPr id="92" name="칠각형 91">
              <a:extLst>
                <a:ext uri="{FF2B5EF4-FFF2-40B4-BE49-F238E27FC236}">
                  <a16:creationId xmlns:a16="http://schemas.microsoft.com/office/drawing/2014/main" id="{C052A379-3D4F-42A5-A2C3-C0E73D52789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58308" y="4447583"/>
              <a:ext cx="720000" cy="7200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칠각형 92">
              <a:extLst>
                <a:ext uri="{FF2B5EF4-FFF2-40B4-BE49-F238E27FC236}">
                  <a16:creationId xmlns:a16="http://schemas.microsoft.com/office/drawing/2014/main" id="{19B19A68-BCF6-4F3B-AB2A-4EACA1EF2C2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28847" y="4520009"/>
              <a:ext cx="578919" cy="578919"/>
            </a:xfrm>
            <a:prstGeom prst="hept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칠각형 93">
              <a:extLst>
                <a:ext uri="{FF2B5EF4-FFF2-40B4-BE49-F238E27FC236}">
                  <a16:creationId xmlns:a16="http://schemas.microsoft.com/office/drawing/2014/main" id="{7B321A88-F445-46E4-A96E-75F6EB8A681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7048" y="4596325"/>
              <a:ext cx="422515" cy="422515"/>
            </a:xfrm>
            <a:prstGeom prst="hep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" name="사다리꼴 96">
            <a:extLst>
              <a:ext uri="{FF2B5EF4-FFF2-40B4-BE49-F238E27FC236}">
                <a16:creationId xmlns:a16="http://schemas.microsoft.com/office/drawing/2014/main" id="{75939416-CEA6-4F2C-B14D-AC0219A74F74}"/>
              </a:ext>
            </a:extLst>
          </p:cNvPr>
          <p:cNvSpPr/>
          <p:nvPr/>
        </p:nvSpPr>
        <p:spPr>
          <a:xfrm rot="5400000">
            <a:off x="-27369" y="6132630"/>
            <a:ext cx="644226" cy="15716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3F19EF6-9C55-4BD3-B37B-2E220B3482AE}"/>
              </a:ext>
            </a:extLst>
          </p:cNvPr>
          <p:cNvSpPr txBox="1"/>
          <p:nvPr/>
        </p:nvSpPr>
        <p:spPr>
          <a:xfrm>
            <a:off x="238871" y="5972847"/>
            <a:ext cx="2631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7D31"/>
                </a:solidFill>
              </a:rPr>
              <a:t>123</a:t>
            </a:r>
            <a:endParaRPr lang="ko-KR" altLang="en-US" sz="1100" b="1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rgbClr val="ED7D31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39EFA9F-0706-45F2-9EBF-F6064949E4EE}"/>
              </a:ext>
            </a:extLst>
          </p:cNvPr>
          <p:cNvSpPr>
            <a:spLocks noChangeAspect="1"/>
          </p:cNvSpPr>
          <p:nvPr/>
        </p:nvSpPr>
        <p:spPr>
          <a:xfrm>
            <a:off x="237161" y="6211214"/>
            <a:ext cx="238125" cy="2381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0</a:t>
            </a:r>
            <a:endParaRPr lang="ko-KR" altLang="en-US" b="1" dirty="0">
              <a:ln>
                <a:solidFill>
                  <a:schemeClr val="tx2">
                    <a:lumMod val="75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5FBBCC0E-4EDC-41C0-80FF-110AE5AF7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963" y="1571974"/>
            <a:ext cx="714099" cy="720000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3632DA4B-E6FC-40F3-A3AB-9C714B3E3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963" y="2291974"/>
            <a:ext cx="714099" cy="720000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1C0C3657-A07A-4A20-AB52-67730C734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963" y="3011974"/>
            <a:ext cx="714099" cy="720000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92EBB240-7BE6-4A9B-B7F5-CA5A3E7BB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963" y="3731974"/>
            <a:ext cx="714099" cy="720000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51AA476-D59B-4204-BDA5-B6ADE8148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963" y="4451974"/>
            <a:ext cx="714099" cy="720000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66BA310B-9C74-4513-9680-0A95633ED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963" y="851974"/>
            <a:ext cx="714099" cy="720000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B37C0CAC-3F5E-4635-9777-6AF630627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505" y="1702846"/>
            <a:ext cx="713294" cy="4322439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4BFC43CD-2948-4F06-948A-9E10CA0FC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719" y="1467497"/>
            <a:ext cx="938865" cy="4791871"/>
          </a:xfrm>
          <a:prstGeom prst="rect">
            <a:avLst/>
          </a:prstGeom>
        </p:spPr>
      </p:pic>
      <p:sp>
        <p:nvSpPr>
          <p:cNvPr id="115" name="칠각형 114">
            <a:extLst>
              <a:ext uri="{FF2B5EF4-FFF2-40B4-BE49-F238E27FC236}">
                <a16:creationId xmlns:a16="http://schemas.microsoft.com/office/drawing/2014/main" id="{ECD47E36-C536-4E40-907B-E69881A49745}"/>
              </a:ext>
            </a:extLst>
          </p:cNvPr>
          <p:cNvSpPr>
            <a:spLocks noChangeAspect="1"/>
          </p:cNvSpPr>
          <p:nvPr/>
        </p:nvSpPr>
        <p:spPr>
          <a:xfrm rot="10800000">
            <a:off x="6039520" y="4620094"/>
            <a:ext cx="1463431" cy="1463431"/>
          </a:xfrm>
          <a:prstGeom prst="heptagon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육각형 116">
            <a:extLst>
              <a:ext uri="{FF2B5EF4-FFF2-40B4-BE49-F238E27FC236}">
                <a16:creationId xmlns:a16="http://schemas.microsoft.com/office/drawing/2014/main" id="{826BDBF3-07FB-438B-B4BD-1CFFD8CD9132}"/>
              </a:ext>
            </a:extLst>
          </p:cNvPr>
          <p:cNvSpPr/>
          <p:nvPr/>
        </p:nvSpPr>
        <p:spPr>
          <a:xfrm rot="1194636">
            <a:off x="6081754" y="5760725"/>
            <a:ext cx="757662" cy="381018"/>
          </a:xfrm>
          <a:prstGeom prst="hexagon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각 삼각형 117">
            <a:extLst>
              <a:ext uri="{FF2B5EF4-FFF2-40B4-BE49-F238E27FC236}">
                <a16:creationId xmlns:a16="http://schemas.microsoft.com/office/drawing/2014/main" id="{513CF4E1-24BE-49FB-BBAE-39F7479969F8}"/>
              </a:ext>
            </a:extLst>
          </p:cNvPr>
          <p:cNvSpPr/>
          <p:nvPr/>
        </p:nvSpPr>
        <p:spPr>
          <a:xfrm rot="16200000">
            <a:off x="6912559" y="5541787"/>
            <a:ext cx="455012" cy="516825"/>
          </a:xfrm>
          <a:prstGeom prst="rtTriangle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FD8DBCF-3CF0-476F-9A8B-FD41765A2639}"/>
              </a:ext>
            </a:extLst>
          </p:cNvPr>
          <p:cNvSpPr txBox="1"/>
          <p:nvPr/>
        </p:nvSpPr>
        <p:spPr>
          <a:xfrm>
            <a:off x="7145922" y="5692759"/>
            <a:ext cx="2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AE64A472-D3F9-4561-8915-35390BE10F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3790" y="4491694"/>
            <a:ext cx="506012" cy="591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칠각형 144">
            <a:extLst>
              <a:ext uri="{FF2B5EF4-FFF2-40B4-BE49-F238E27FC236}">
                <a16:creationId xmlns:a16="http://schemas.microsoft.com/office/drawing/2014/main" id="{07745C25-3E92-4A97-9F34-F0138737BFF9}"/>
              </a:ext>
            </a:extLst>
          </p:cNvPr>
          <p:cNvSpPr>
            <a:spLocks noChangeAspect="1"/>
          </p:cNvSpPr>
          <p:nvPr/>
        </p:nvSpPr>
        <p:spPr>
          <a:xfrm rot="10800000">
            <a:off x="8036939" y="4620094"/>
            <a:ext cx="1463431" cy="1463431"/>
          </a:xfrm>
          <a:prstGeom prst="heptagon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육각형 145">
            <a:extLst>
              <a:ext uri="{FF2B5EF4-FFF2-40B4-BE49-F238E27FC236}">
                <a16:creationId xmlns:a16="http://schemas.microsoft.com/office/drawing/2014/main" id="{34B785A2-12CE-4E95-B0EA-7823EB52A202}"/>
              </a:ext>
            </a:extLst>
          </p:cNvPr>
          <p:cNvSpPr/>
          <p:nvPr/>
        </p:nvSpPr>
        <p:spPr>
          <a:xfrm rot="1194636">
            <a:off x="8079173" y="5760725"/>
            <a:ext cx="757662" cy="381018"/>
          </a:xfrm>
          <a:prstGeom prst="hexagon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각 삼각형 146">
            <a:extLst>
              <a:ext uri="{FF2B5EF4-FFF2-40B4-BE49-F238E27FC236}">
                <a16:creationId xmlns:a16="http://schemas.microsoft.com/office/drawing/2014/main" id="{7D99D653-2D91-40C4-BADE-2AB17CE73398}"/>
              </a:ext>
            </a:extLst>
          </p:cNvPr>
          <p:cNvSpPr/>
          <p:nvPr/>
        </p:nvSpPr>
        <p:spPr>
          <a:xfrm rot="16200000">
            <a:off x="8909978" y="5541787"/>
            <a:ext cx="455012" cy="516825"/>
          </a:xfrm>
          <a:prstGeom prst="rtTriangle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5AE4112-201E-442A-8F53-B9B5375DDDB3}"/>
              </a:ext>
            </a:extLst>
          </p:cNvPr>
          <p:cNvSpPr txBox="1"/>
          <p:nvPr/>
        </p:nvSpPr>
        <p:spPr>
          <a:xfrm>
            <a:off x="9143341" y="5692759"/>
            <a:ext cx="2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9" name="칠각형 148">
            <a:extLst>
              <a:ext uri="{FF2B5EF4-FFF2-40B4-BE49-F238E27FC236}">
                <a16:creationId xmlns:a16="http://schemas.microsoft.com/office/drawing/2014/main" id="{F23C76E4-2411-42C2-AE7F-F9F078E30754}"/>
              </a:ext>
            </a:extLst>
          </p:cNvPr>
          <p:cNvSpPr>
            <a:spLocks noChangeAspect="1"/>
          </p:cNvSpPr>
          <p:nvPr/>
        </p:nvSpPr>
        <p:spPr>
          <a:xfrm rot="10800000">
            <a:off x="9906440" y="4620094"/>
            <a:ext cx="1463431" cy="1463431"/>
          </a:xfrm>
          <a:prstGeom prst="heptagon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육각형 149">
            <a:extLst>
              <a:ext uri="{FF2B5EF4-FFF2-40B4-BE49-F238E27FC236}">
                <a16:creationId xmlns:a16="http://schemas.microsoft.com/office/drawing/2014/main" id="{B4686641-ACB3-4827-8406-91B19740E50D}"/>
              </a:ext>
            </a:extLst>
          </p:cNvPr>
          <p:cNvSpPr/>
          <p:nvPr/>
        </p:nvSpPr>
        <p:spPr>
          <a:xfrm rot="1194636">
            <a:off x="9948674" y="5760725"/>
            <a:ext cx="757662" cy="381018"/>
          </a:xfrm>
          <a:prstGeom prst="hexagon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각 삼각형 150">
            <a:extLst>
              <a:ext uri="{FF2B5EF4-FFF2-40B4-BE49-F238E27FC236}">
                <a16:creationId xmlns:a16="http://schemas.microsoft.com/office/drawing/2014/main" id="{CA701C77-D16F-4848-A941-82E35B90F291}"/>
              </a:ext>
            </a:extLst>
          </p:cNvPr>
          <p:cNvSpPr/>
          <p:nvPr/>
        </p:nvSpPr>
        <p:spPr>
          <a:xfrm rot="16200000">
            <a:off x="10779479" y="5541787"/>
            <a:ext cx="455012" cy="516825"/>
          </a:xfrm>
          <a:prstGeom prst="rtTriangle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1EA142C-9648-405C-91F2-CA847C7832DE}"/>
              </a:ext>
            </a:extLst>
          </p:cNvPr>
          <p:cNvSpPr txBox="1"/>
          <p:nvPr/>
        </p:nvSpPr>
        <p:spPr>
          <a:xfrm>
            <a:off x="11012842" y="5692759"/>
            <a:ext cx="2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F5A14E13-60EB-41C3-BEE5-AA9CA6576C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05932" y="4311175"/>
            <a:ext cx="634039" cy="93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B5D9EB91-4845-464D-9239-D73536F4D2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5773" y="4290067"/>
            <a:ext cx="506012" cy="932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037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5EC8E2F-3400-42D0-91B6-3DBCD577C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263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1CFAA0-D51D-4526-AD01-831EA7415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335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57B0E3F-8176-4C67-A5DB-3E571E1BE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407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EE91240-200A-453A-8201-0769979DD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479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01EA3D-40B9-4571-BA89-5DE43D0CA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551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6B77704-429E-420A-BBE3-ABB2625C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17" y="1917288"/>
            <a:ext cx="7140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A32554A-6C2D-4A02-AED6-D1389E38384F}"/>
              </a:ext>
            </a:extLst>
          </p:cNvPr>
          <p:cNvSpPr>
            <a:spLocks noChangeAspect="1"/>
          </p:cNvSpPr>
          <p:nvPr/>
        </p:nvSpPr>
        <p:spPr>
          <a:xfrm>
            <a:off x="3740785" y="16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CFFF41A-B6A5-4D41-BFC1-EB2226626472}"/>
              </a:ext>
            </a:extLst>
          </p:cNvPr>
          <p:cNvSpPr>
            <a:spLocks noChangeAspect="1"/>
          </p:cNvSpPr>
          <p:nvPr/>
        </p:nvSpPr>
        <p:spPr>
          <a:xfrm>
            <a:off x="4460785" y="16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8FBAF0C-46EB-4671-A35B-53B84F3CB669}"/>
              </a:ext>
            </a:extLst>
          </p:cNvPr>
          <p:cNvSpPr>
            <a:spLocks noChangeAspect="1"/>
          </p:cNvSpPr>
          <p:nvPr/>
        </p:nvSpPr>
        <p:spPr>
          <a:xfrm>
            <a:off x="5180785" y="16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3C3255F-663E-4183-B70D-C119C93503AB}"/>
              </a:ext>
            </a:extLst>
          </p:cNvPr>
          <p:cNvSpPr>
            <a:spLocks noChangeAspect="1"/>
          </p:cNvSpPr>
          <p:nvPr/>
        </p:nvSpPr>
        <p:spPr>
          <a:xfrm>
            <a:off x="3740785" y="23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93AC757-8B6F-48F3-A139-84F0F5B19606}"/>
              </a:ext>
            </a:extLst>
          </p:cNvPr>
          <p:cNvSpPr>
            <a:spLocks noChangeAspect="1"/>
          </p:cNvSpPr>
          <p:nvPr/>
        </p:nvSpPr>
        <p:spPr>
          <a:xfrm>
            <a:off x="4460785" y="23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6140472-1B51-4058-9DC1-A69D602B837D}"/>
              </a:ext>
            </a:extLst>
          </p:cNvPr>
          <p:cNvSpPr>
            <a:spLocks noChangeAspect="1"/>
          </p:cNvSpPr>
          <p:nvPr/>
        </p:nvSpPr>
        <p:spPr>
          <a:xfrm>
            <a:off x="5180785" y="23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37CFB70-CAC1-414B-B0FB-D45E2264C2D5}"/>
              </a:ext>
            </a:extLst>
          </p:cNvPr>
          <p:cNvSpPr>
            <a:spLocks noChangeAspect="1"/>
          </p:cNvSpPr>
          <p:nvPr/>
        </p:nvSpPr>
        <p:spPr>
          <a:xfrm>
            <a:off x="3740785" y="311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AA7B4C1-6ED9-4846-B53C-FC6639BEBAB7}"/>
              </a:ext>
            </a:extLst>
          </p:cNvPr>
          <p:cNvSpPr>
            <a:spLocks noChangeAspect="1"/>
          </p:cNvSpPr>
          <p:nvPr/>
        </p:nvSpPr>
        <p:spPr>
          <a:xfrm>
            <a:off x="4460785" y="311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C564BC0-999B-46BF-92E8-F333A3801955}"/>
              </a:ext>
            </a:extLst>
          </p:cNvPr>
          <p:cNvSpPr>
            <a:spLocks noChangeAspect="1"/>
          </p:cNvSpPr>
          <p:nvPr/>
        </p:nvSpPr>
        <p:spPr>
          <a:xfrm>
            <a:off x="5180785" y="311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1D37B30-9DEB-460F-BC3B-F6D84540980E}"/>
              </a:ext>
            </a:extLst>
          </p:cNvPr>
          <p:cNvSpPr>
            <a:spLocks noChangeAspect="1"/>
          </p:cNvSpPr>
          <p:nvPr/>
        </p:nvSpPr>
        <p:spPr>
          <a:xfrm>
            <a:off x="3740785" y="383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4ECC341-28C2-45F8-BC83-9F0A8654F7BB}"/>
              </a:ext>
            </a:extLst>
          </p:cNvPr>
          <p:cNvSpPr>
            <a:spLocks noChangeAspect="1"/>
          </p:cNvSpPr>
          <p:nvPr/>
        </p:nvSpPr>
        <p:spPr>
          <a:xfrm>
            <a:off x="4460785" y="383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15CD500-5FF6-4EAB-986A-4158B878E74C}"/>
              </a:ext>
            </a:extLst>
          </p:cNvPr>
          <p:cNvSpPr>
            <a:spLocks noChangeAspect="1"/>
          </p:cNvSpPr>
          <p:nvPr/>
        </p:nvSpPr>
        <p:spPr>
          <a:xfrm>
            <a:off x="5180785" y="383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1F8B96D-CAE8-467B-9A00-6F22060D7E32}"/>
              </a:ext>
            </a:extLst>
          </p:cNvPr>
          <p:cNvSpPr>
            <a:spLocks noChangeAspect="1"/>
          </p:cNvSpPr>
          <p:nvPr/>
        </p:nvSpPr>
        <p:spPr>
          <a:xfrm>
            <a:off x="3740785" y="455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9794F1F-0872-4FDB-864A-24663647559F}"/>
              </a:ext>
            </a:extLst>
          </p:cNvPr>
          <p:cNvSpPr>
            <a:spLocks noChangeAspect="1"/>
          </p:cNvSpPr>
          <p:nvPr/>
        </p:nvSpPr>
        <p:spPr>
          <a:xfrm>
            <a:off x="4460785" y="455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E9624A0-ED8F-4171-A7B0-57F1F746D1E0}"/>
              </a:ext>
            </a:extLst>
          </p:cNvPr>
          <p:cNvSpPr>
            <a:spLocks noChangeAspect="1"/>
          </p:cNvSpPr>
          <p:nvPr/>
        </p:nvSpPr>
        <p:spPr>
          <a:xfrm>
            <a:off x="5180785" y="455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CA0C3DB-9BDE-4FF5-83CD-9A8B9A7BF2FA}"/>
              </a:ext>
            </a:extLst>
          </p:cNvPr>
          <p:cNvSpPr>
            <a:spLocks noChangeAspect="1"/>
          </p:cNvSpPr>
          <p:nvPr/>
        </p:nvSpPr>
        <p:spPr>
          <a:xfrm>
            <a:off x="3740785" y="52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677E70-C69D-4F1E-A893-50951E66C3C4}"/>
              </a:ext>
            </a:extLst>
          </p:cNvPr>
          <p:cNvSpPr>
            <a:spLocks noChangeAspect="1"/>
          </p:cNvSpPr>
          <p:nvPr/>
        </p:nvSpPr>
        <p:spPr>
          <a:xfrm>
            <a:off x="4460785" y="52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A205199-54D5-4E41-AF04-569583286BC0}"/>
              </a:ext>
            </a:extLst>
          </p:cNvPr>
          <p:cNvSpPr>
            <a:spLocks noChangeAspect="1"/>
          </p:cNvSpPr>
          <p:nvPr/>
        </p:nvSpPr>
        <p:spPr>
          <a:xfrm>
            <a:off x="5180785" y="527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81991BA-2B12-41FE-9F20-BA405CC4548E}"/>
              </a:ext>
            </a:extLst>
          </p:cNvPr>
          <p:cNvSpPr>
            <a:spLocks noChangeAspect="1"/>
          </p:cNvSpPr>
          <p:nvPr/>
        </p:nvSpPr>
        <p:spPr>
          <a:xfrm>
            <a:off x="3740785" y="59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6AE76B0-5AE4-4F3B-88ED-CA24D6325A82}"/>
              </a:ext>
            </a:extLst>
          </p:cNvPr>
          <p:cNvSpPr>
            <a:spLocks noChangeAspect="1"/>
          </p:cNvSpPr>
          <p:nvPr/>
        </p:nvSpPr>
        <p:spPr>
          <a:xfrm>
            <a:off x="4460785" y="59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2352A81-BE12-4535-A61A-F3EF933EFCF2}"/>
              </a:ext>
            </a:extLst>
          </p:cNvPr>
          <p:cNvSpPr>
            <a:spLocks noChangeAspect="1"/>
          </p:cNvSpPr>
          <p:nvPr/>
        </p:nvSpPr>
        <p:spPr>
          <a:xfrm>
            <a:off x="5180785" y="5999697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E7FA14B7-1BDA-4A0F-8D44-8C80C40183E5}"/>
              </a:ext>
            </a:extLst>
          </p:cNvPr>
          <p:cNvCxnSpPr>
            <a:stCxn id="153" idx="3"/>
            <a:endCxn id="160" idx="1"/>
          </p:cNvCxnSpPr>
          <p:nvPr/>
        </p:nvCxnSpPr>
        <p:spPr>
          <a:xfrm>
            <a:off x="3812785" y="171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C143336B-F89C-418D-921D-365D55097871}"/>
              </a:ext>
            </a:extLst>
          </p:cNvPr>
          <p:cNvCxnSpPr>
            <a:cxnSpLocks/>
            <a:stCxn id="160" idx="3"/>
            <a:endCxn id="161" idx="1"/>
          </p:cNvCxnSpPr>
          <p:nvPr/>
        </p:nvCxnSpPr>
        <p:spPr>
          <a:xfrm>
            <a:off x="4532785" y="171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CCA0A54B-BB79-49B9-9BF3-92A6F961F455}"/>
              </a:ext>
            </a:extLst>
          </p:cNvPr>
          <p:cNvCxnSpPr>
            <a:cxnSpLocks/>
            <a:stCxn id="153" idx="2"/>
            <a:endCxn id="162" idx="0"/>
          </p:cNvCxnSpPr>
          <p:nvPr/>
        </p:nvCxnSpPr>
        <p:spPr>
          <a:xfrm>
            <a:off x="3776785" y="17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F49B3ADA-4125-488C-93B8-00602400C939}"/>
              </a:ext>
            </a:extLst>
          </p:cNvPr>
          <p:cNvCxnSpPr>
            <a:cxnSpLocks/>
            <a:stCxn id="160" idx="2"/>
            <a:endCxn id="163" idx="0"/>
          </p:cNvCxnSpPr>
          <p:nvPr/>
        </p:nvCxnSpPr>
        <p:spPr>
          <a:xfrm>
            <a:off x="4496785" y="17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4FF509BB-D397-48BD-BA46-662E2D5D56AE}"/>
              </a:ext>
            </a:extLst>
          </p:cNvPr>
          <p:cNvCxnSpPr>
            <a:cxnSpLocks/>
            <a:stCxn id="161" idx="2"/>
            <a:endCxn id="164" idx="0"/>
          </p:cNvCxnSpPr>
          <p:nvPr/>
        </p:nvCxnSpPr>
        <p:spPr>
          <a:xfrm>
            <a:off x="5216785" y="17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5966C64C-D24D-4CFB-BA98-1C5F45A14C69}"/>
              </a:ext>
            </a:extLst>
          </p:cNvPr>
          <p:cNvCxnSpPr>
            <a:cxnSpLocks/>
            <a:stCxn id="164" idx="2"/>
            <a:endCxn id="167" idx="0"/>
          </p:cNvCxnSpPr>
          <p:nvPr/>
        </p:nvCxnSpPr>
        <p:spPr>
          <a:xfrm>
            <a:off x="5216785" y="247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853FF679-204A-40F6-8646-78790505AEDE}"/>
              </a:ext>
            </a:extLst>
          </p:cNvPr>
          <p:cNvCxnSpPr>
            <a:cxnSpLocks/>
            <a:stCxn id="163" idx="2"/>
            <a:endCxn id="166" idx="0"/>
          </p:cNvCxnSpPr>
          <p:nvPr/>
        </p:nvCxnSpPr>
        <p:spPr>
          <a:xfrm>
            <a:off x="4496785" y="247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3A26089F-1B04-4459-807A-084FB03323DC}"/>
              </a:ext>
            </a:extLst>
          </p:cNvPr>
          <p:cNvCxnSpPr>
            <a:cxnSpLocks/>
            <a:stCxn id="162" idx="2"/>
            <a:endCxn id="165" idx="0"/>
          </p:cNvCxnSpPr>
          <p:nvPr/>
        </p:nvCxnSpPr>
        <p:spPr>
          <a:xfrm>
            <a:off x="3776785" y="247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03271813-EE29-420D-817E-FA7BAA1CBEB4}"/>
              </a:ext>
            </a:extLst>
          </p:cNvPr>
          <p:cNvCxnSpPr>
            <a:cxnSpLocks/>
            <a:stCxn id="165" idx="2"/>
            <a:endCxn id="168" idx="0"/>
          </p:cNvCxnSpPr>
          <p:nvPr/>
        </p:nvCxnSpPr>
        <p:spPr>
          <a:xfrm>
            <a:off x="3776785" y="319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AEE5B2F7-F5B2-4A0D-8728-5411B7D74AE3}"/>
              </a:ext>
            </a:extLst>
          </p:cNvPr>
          <p:cNvCxnSpPr>
            <a:cxnSpLocks/>
            <a:stCxn id="166" idx="2"/>
            <a:endCxn id="169" idx="0"/>
          </p:cNvCxnSpPr>
          <p:nvPr/>
        </p:nvCxnSpPr>
        <p:spPr>
          <a:xfrm>
            <a:off x="4496785" y="319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538815B0-C688-46A4-A615-77B2DDF7B4D7}"/>
              </a:ext>
            </a:extLst>
          </p:cNvPr>
          <p:cNvCxnSpPr>
            <a:cxnSpLocks/>
            <a:stCxn id="167" idx="2"/>
            <a:endCxn id="170" idx="0"/>
          </p:cNvCxnSpPr>
          <p:nvPr/>
        </p:nvCxnSpPr>
        <p:spPr>
          <a:xfrm>
            <a:off x="5216785" y="319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560995FC-EC32-4F90-824E-086194DA93C8}"/>
              </a:ext>
            </a:extLst>
          </p:cNvPr>
          <p:cNvCxnSpPr>
            <a:cxnSpLocks/>
            <a:stCxn id="168" idx="2"/>
            <a:endCxn id="171" idx="0"/>
          </p:cNvCxnSpPr>
          <p:nvPr/>
        </p:nvCxnSpPr>
        <p:spPr>
          <a:xfrm>
            <a:off x="3776785" y="391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2FAAF9E5-C9F3-4596-B61E-9C3258ED9B7C}"/>
              </a:ext>
            </a:extLst>
          </p:cNvPr>
          <p:cNvCxnSpPr>
            <a:cxnSpLocks/>
            <a:stCxn id="171" idx="2"/>
            <a:endCxn id="174" idx="0"/>
          </p:cNvCxnSpPr>
          <p:nvPr/>
        </p:nvCxnSpPr>
        <p:spPr>
          <a:xfrm>
            <a:off x="3776785" y="463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16EF5D6E-EEDB-4E5C-939B-4ACAA1F4CCD7}"/>
              </a:ext>
            </a:extLst>
          </p:cNvPr>
          <p:cNvCxnSpPr>
            <a:cxnSpLocks/>
            <a:stCxn id="174" idx="2"/>
            <a:endCxn id="177" idx="0"/>
          </p:cNvCxnSpPr>
          <p:nvPr/>
        </p:nvCxnSpPr>
        <p:spPr>
          <a:xfrm>
            <a:off x="3776785" y="53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B68044A-A391-4562-B6DA-64DB7DC5C97D}"/>
              </a:ext>
            </a:extLst>
          </p:cNvPr>
          <p:cNvCxnSpPr>
            <a:cxnSpLocks/>
            <a:stCxn id="175" idx="2"/>
            <a:endCxn id="178" idx="0"/>
          </p:cNvCxnSpPr>
          <p:nvPr/>
        </p:nvCxnSpPr>
        <p:spPr>
          <a:xfrm>
            <a:off x="4496785" y="53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2F5DD4FA-0687-4F2D-BC3C-F9583DD7D19D}"/>
              </a:ext>
            </a:extLst>
          </p:cNvPr>
          <p:cNvCxnSpPr>
            <a:cxnSpLocks/>
            <a:stCxn id="176" idx="2"/>
            <a:endCxn id="179" idx="0"/>
          </p:cNvCxnSpPr>
          <p:nvPr/>
        </p:nvCxnSpPr>
        <p:spPr>
          <a:xfrm>
            <a:off x="5216785" y="535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0DB792BB-3B91-435D-A00B-C9D34F61495B}"/>
              </a:ext>
            </a:extLst>
          </p:cNvPr>
          <p:cNvCxnSpPr>
            <a:cxnSpLocks/>
            <a:stCxn id="177" idx="3"/>
            <a:endCxn id="178" idx="1"/>
          </p:cNvCxnSpPr>
          <p:nvPr/>
        </p:nvCxnSpPr>
        <p:spPr>
          <a:xfrm>
            <a:off x="3812785" y="603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7748EBCA-081A-41B4-8DE2-4856E5650350}"/>
              </a:ext>
            </a:extLst>
          </p:cNvPr>
          <p:cNvCxnSpPr>
            <a:cxnSpLocks/>
            <a:stCxn id="178" idx="3"/>
            <a:endCxn id="179" idx="1"/>
          </p:cNvCxnSpPr>
          <p:nvPr/>
        </p:nvCxnSpPr>
        <p:spPr>
          <a:xfrm>
            <a:off x="4532785" y="603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D63CDE89-9E6D-4757-A2AB-EE29913DFD8A}"/>
              </a:ext>
            </a:extLst>
          </p:cNvPr>
          <p:cNvCxnSpPr>
            <a:cxnSpLocks/>
            <a:stCxn id="173" idx="2"/>
            <a:endCxn id="176" idx="0"/>
          </p:cNvCxnSpPr>
          <p:nvPr/>
        </p:nvCxnSpPr>
        <p:spPr>
          <a:xfrm>
            <a:off x="5216785" y="463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4AEBE5B9-71A3-471C-AEDB-570BD3D980C4}"/>
              </a:ext>
            </a:extLst>
          </p:cNvPr>
          <p:cNvCxnSpPr>
            <a:cxnSpLocks/>
            <a:stCxn id="172" idx="2"/>
            <a:endCxn id="175" idx="0"/>
          </p:cNvCxnSpPr>
          <p:nvPr/>
        </p:nvCxnSpPr>
        <p:spPr>
          <a:xfrm>
            <a:off x="4496785" y="463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>
            <a:extLst>
              <a:ext uri="{FF2B5EF4-FFF2-40B4-BE49-F238E27FC236}">
                <a16:creationId xmlns:a16="http://schemas.microsoft.com/office/drawing/2014/main" id="{E229287F-00E7-424D-9048-0C0DFDAC7F29}"/>
              </a:ext>
            </a:extLst>
          </p:cNvPr>
          <p:cNvCxnSpPr>
            <a:cxnSpLocks/>
            <a:stCxn id="174" idx="3"/>
            <a:endCxn id="175" idx="1"/>
          </p:cNvCxnSpPr>
          <p:nvPr/>
        </p:nvCxnSpPr>
        <p:spPr>
          <a:xfrm>
            <a:off x="3812785" y="531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461012F8-A909-4E98-859B-6F6911A1627E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>
            <a:off x="4532785" y="531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E8648EFA-8697-4384-8B71-BFF035B193A2}"/>
              </a:ext>
            </a:extLst>
          </p:cNvPr>
          <p:cNvCxnSpPr>
            <a:cxnSpLocks/>
            <a:stCxn id="170" idx="2"/>
            <a:endCxn id="173" idx="0"/>
          </p:cNvCxnSpPr>
          <p:nvPr/>
        </p:nvCxnSpPr>
        <p:spPr>
          <a:xfrm>
            <a:off x="5216785" y="391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95BE923C-CCB9-4AF2-9372-9EDB80A8E7BE}"/>
              </a:ext>
            </a:extLst>
          </p:cNvPr>
          <p:cNvCxnSpPr>
            <a:cxnSpLocks/>
            <a:stCxn id="169" idx="2"/>
            <a:endCxn id="172" idx="0"/>
          </p:cNvCxnSpPr>
          <p:nvPr/>
        </p:nvCxnSpPr>
        <p:spPr>
          <a:xfrm>
            <a:off x="4496785" y="3911697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765E827-A46C-461F-B131-B210951E0B5A}"/>
              </a:ext>
            </a:extLst>
          </p:cNvPr>
          <p:cNvCxnSpPr>
            <a:cxnSpLocks/>
            <a:stCxn id="171" idx="3"/>
            <a:endCxn id="172" idx="1"/>
          </p:cNvCxnSpPr>
          <p:nvPr/>
        </p:nvCxnSpPr>
        <p:spPr>
          <a:xfrm>
            <a:off x="3812785" y="459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72180438-97FE-4C21-A7C8-16501ABFF860}"/>
              </a:ext>
            </a:extLst>
          </p:cNvPr>
          <p:cNvCxnSpPr>
            <a:cxnSpLocks/>
            <a:stCxn id="172" idx="3"/>
            <a:endCxn id="173" idx="1"/>
          </p:cNvCxnSpPr>
          <p:nvPr/>
        </p:nvCxnSpPr>
        <p:spPr>
          <a:xfrm>
            <a:off x="4532785" y="459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741F397E-9F95-48FA-922F-11A0DB48ADB6}"/>
              </a:ext>
            </a:extLst>
          </p:cNvPr>
          <p:cNvCxnSpPr>
            <a:cxnSpLocks/>
            <a:stCxn id="169" idx="3"/>
            <a:endCxn id="170" idx="1"/>
          </p:cNvCxnSpPr>
          <p:nvPr/>
        </p:nvCxnSpPr>
        <p:spPr>
          <a:xfrm>
            <a:off x="4532785" y="387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FD35A561-7A1A-439A-AE7A-316F9DEE40F7}"/>
              </a:ext>
            </a:extLst>
          </p:cNvPr>
          <p:cNvCxnSpPr>
            <a:cxnSpLocks/>
            <a:stCxn id="168" idx="3"/>
            <a:endCxn id="169" idx="1"/>
          </p:cNvCxnSpPr>
          <p:nvPr/>
        </p:nvCxnSpPr>
        <p:spPr>
          <a:xfrm>
            <a:off x="3812785" y="387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id="{3FEAE6F7-0D60-4415-B294-A9B071AA091F}"/>
              </a:ext>
            </a:extLst>
          </p:cNvPr>
          <p:cNvCxnSpPr>
            <a:cxnSpLocks/>
            <a:stCxn id="166" idx="3"/>
            <a:endCxn id="167" idx="1"/>
          </p:cNvCxnSpPr>
          <p:nvPr/>
        </p:nvCxnSpPr>
        <p:spPr>
          <a:xfrm>
            <a:off x="4532785" y="315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>
            <a:extLst>
              <a:ext uri="{FF2B5EF4-FFF2-40B4-BE49-F238E27FC236}">
                <a16:creationId xmlns:a16="http://schemas.microsoft.com/office/drawing/2014/main" id="{E0100225-1895-4262-A3BC-0BC84C949739}"/>
              </a:ext>
            </a:extLst>
          </p:cNvPr>
          <p:cNvCxnSpPr>
            <a:cxnSpLocks/>
            <a:stCxn id="165" idx="3"/>
            <a:endCxn id="166" idx="1"/>
          </p:cNvCxnSpPr>
          <p:nvPr/>
        </p:nvCxnSpPr>
        <p:spPr>
          <a:xfrm>
            <a:off x="3812785" y="315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>
            <a:extLst>
              <a:ext uri="{FF2B5EF4-FFF2-40B4-BE49-F238E27FC236}">
                <a16:creationId xmlns:a16="http://schemas.microsoft.com/office/drawing/2014/main" id="{6F551388-62E3-4A4C-9FE2-6BCB179F6FFC}"/>
              </a:ext>
            </a:extLst>
          </p:cNvPr>
          <p:cNvCxnSpPr>
            <a:cxnSpLocks/>
            <a:stCxn id="163" idx="3"/>
            <a:endCxn id="164" idx="1"/>
          </p:cNvCxnSpPr>
          <p:nvPr/>
        </p:nvCxnSpPr>
        <p:spPr>
          <a:xfrm>
            <a:off x="4532785" y="243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F180E92E-3449-490E-B00D-C582D25EC1A7}"/>
              </a:ext>
            </a:extLst>
          </p:cNvPr>
          <p:cNvCxnSpPr>
            <a:cxnSpLocks/>
            <a:stCxn id="162" idx="3"/>
            <a:endCxn id="163" idx="1"/>
          </p:cNvCxnSpPr>
          <p:nvPr/>
        </p:nvCxnSpPr>
        <p:spPr>
          <a:xfrm>
            <a:off x="3812785" y="2435697"/>
            <a:ext cx="6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0DDA3259-7112-4CEE-89F6-6E4B0A41C51A}"/>
              </a:ext>
            </a:extLst>
          </p:cNvPr>
          <p:cNvSpPr>
            <a:spLocks noChangeAspect="1"/>
          </p:cNvSpPr>
          <p:nvPr/>
        </p:nvSpPr>
        <p:spPr>
          <a:xfrm>
            <a:off x="5789681" y="153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19574EC4-4051-44BA-A1D1-CD781C828231}"/>
              </a:ext>
            </a:extLst>
          </p:cNvPr>
          <p:cNvSpPr>
            <a:spLocks noChangeAspect="1"/>
          </p:cNvSpPr>
          <p:nvPr/>
        </p:nvSpPr>
        <p:spPr>
          <a:xfrm>
            <a:off x="5789681" y="225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2042BEB3-F320-4DB4-9C33-4E8C85EEB965}"/>
              </a:ext>
            </a:extLst>
          </p:cNvPr>
          <p:cNvSpPr>
            <a:spLocks noChangeAspect="1"/>
          </p:cNvSpPr>
          <p:nvPr/>
        </p:nvSpPr>
        <p:spPr>
          <a:xfrm>
            <a:off x="5789681" y="297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80674C46-1351-4ED0-A919-F12C630E6E02}"/>
              </a:ext>
            </a:extLst>
          </p:cNvPr>
          <p:cNvSpPr>
            <a:spLocks noChangeAspect="1"/>
          </p:cNvSpPr>
          <p:nvPr/>
        </p:nvSpPr>
        <p:spPr>
          <a:xfrm>
            <a:off x="5789681" y="369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32CEC6E9-DFBF-45DC-B029-8208F5580804}"/>
              </a:ext>
            </a:extLst>
          </p:cNvPr>
          <p:cNvSpPr>
            <a:spLocks noChangeAspect="1"/>
          </p:cNvSpPr>
          <p:nvPr/>
        </p:nvSpPr>
        <p:spPr>
          <a:xfrm>
            <a:off x="5789681" y="441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4DB446F4-4E03-45FF-BBC0-D72A5F48BD66}"/>
              </a:ext>
            </a:extLst>
          </p:cNvPr>
          <p:cNvSpPr>
            <a:spLocks noChangeAspect="1"/>
          </p:cNvSpPr>
          <p:nvPr/>
        </p:nvSpPr>
        <p:spPr>
          <a:xfrm>
            <a:off x="5789681" y="513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DC2732B8-32DC-4320-AA6F-DB5D03B41468}"/>
              </a:ext>
            </a:extLst>
          </p:cNvPr>
          <p:cNvSpPr>
            <a:spLocks noChangeAspect="1"/>
          </p:cNvSpPr>
          <p:nvPr/>
        </p:nvSpPr>
        <p:spPr>
          <a:xfrm>
            <a:off x="5789681" y="5858165"/>
            <a:ext cx="72000" cy="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33B9DBFA-03B4-42C3-873C-59C134EEEF9D}"/>
              </a:ext>
            </a:extLst>
          </p:cNvPr>
          <p:cNvCxnSpPr>
            <a:cxnSpLocks/>
            <a:stCxn id="290" idx="2"/>
            <a:endCxn id="291" idx="0"/>
          </p:cNvCxnSpPr>
          <p:nvPr/>
        </p:nvCxnSpPr>
        <p:spPr>
          <a:xfrm>
            <a:off x="5825681" y="161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id="{380D14FA-F898-4AB6-8A49-D229AFB0CDBF}"/>
              </a:ext>
            </a:extLst>
          </p:cNvPr>
          <p:cNvCxnSpPr>
            <a:cxnSpLocks/>
            <a:stCxn id="291" idx="2"/>
            <a:endCxn id="292" idx="0"/>
          </p:cNvCxnSpPr>
          <p:nvPr/>
        </p:nvCxnSpPr>
        <p:spPr>
          <a:xfrm>
            <a:off x="5825681" y="233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BB1EC40A-515A-4654-ABB6-27469907CCC5}"/>
              </a:ext>
            </a:extLst>
          </p:cNvPr>
          <p:cNvCxnSpPr>
            <a:cxnSpLocks/>
            <a:stCxn id="292" idx="2"/>
            <a:endCxn id="293" idx="0"/>
          </p:cNvCxnSpPr>
          <p:nvPr/>
        </p:nvCxnSpPr>
        <p:spPr>
          <a:xfrm>
            <a:off x="5825681" y="305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08F789D2-7A46-4BA3-8D7B-2051E288B9BF}"/>
              </a:ext>
            </a:extLst>
          </p:cNvPr>
          <p:cNvCxnSpPr>
            <a:cxnSpLocks/>
            <a:stCxn id="295" idx="2"/>
            <a:endCxn id="296" idx="0"/>
          </p:cNvCxnSpPr>
          <p:nvPr/>
        </p:nvCxnSpPr>
        <p:spPr>
          <a:xfrm>
            <a:off x="5825681" y="521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3AEA4C0F-1BEE-4934-B365-ACDD9BA18A6D}"/>
              </a:ext>
            </a:extLst>
          </p:cNvPr>
          <p:cNvCxnSpPr>
            <a:cxnSpLocks/>
            <a:stCxn id="294" idx="2"/>
            <a:endCxn id="295" idx="0"/>
          </p:cNvCxnSpPr>
          <p:nvPr/>
        </p:nvCxnSpPr>
        <p:spPr>
          <a:xfrm>
            <a:off x="5825681" y="449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연결선 301">
            <a:extLst>
              <a:ext uri="{FF2B5EF4-FFF2-40B4-BE49-F238E27FC236}">
                <a16:creationId xmlns:a16="http://schemas.microsoft.com/office/drawing/2014/main" id="{D61AA0FD-4B87-45F6-922B-C1891EC418CA}"/>
              </a:ext>
            </a:extLst>
          </p:cNvPr>
          <p:cNvCxnSpPr>
            <a:cxnSpLocks/>
            <a:stCxn id="293" idx="2"/>
            <a:endCxn id="294" idx="0"/>
          </p:cNvCxnSpPr>
          <p:nvPr/>
        </p:nvCxnSpPr>
        <p:spPr>
          <a:xfrm>
            <a:off x="5825681" y="3770165"/>
            <a:ext cx="0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7390C40D-D7CF-4C50-8FC7-AF37E3836793}"/>
              </a:ext>
            </a:extLst>
          </p:cNvPr>
          <p:cNvCxnSpPr>
            <a:cxnSpLocks/>
            <a:stCxn id="290" idx="1"/>
            <a:endCxn id="161" idx="3"/>
          </p:cNvCxnSpPr>
          <p:nvPr/>
        </p:nvCxnSpPr>
        <p:spPr>
          <a:xfrm flipH="1">
            <a:off x="5252785" y="157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4FD69CAA-B6AC-426B-B70E-9D6A87855CA6}"/>
              </a:ext>
            </a:extLst>
          </p:cNvPr>
          <p:cNvCxnSpPr>
            <a:cxnSpLocks/>
            <a:stCxn id="291" idx="1"/>
            <a:endCxn id="164" idx="3"/>
          </p:cNvCxnSpPr>
          <p:nvPr/>
        </p:nvCxnSpPr>
        <p:spPr>
          <a:xfrm flipH="1">
            <a:off x="5252785" y="229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17C8FAA8-1D40-46E4-97A6-2B54DF360750}"/>
              </a:ext>
            </a:extLst>
          </p:cNvPr>
          <p:cNvCxnSpPr>
            <a:cxnSpLocks/>
            <a:stCxn id="292" idx="1"/>
            <a:endCxn id="167" idx="3"/>
          </p:cNvCxnSpPr>
          <p:nvPr/>
        </p:nvCxnSpPr>
        <p:spPr>
          <a:xfrm flipH="1">
            <a:off x="5252785" y="301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>
            <a:extLst>
              <a:ext uri="{FF2B5EF4-FFF2-40B4-BE49-F238E27FC236}">
                <a16:creationId xmlns:a16="http://schemas.microsoft.com/office/drawing/2014/main" id="{1164434A-9D99-4C16-B770-DE16A30D5F22}"/>
              </a:ext>
            </a:extLst>
          </p:cNvPr>
          <p:cNvCxnSpPr>
            <a:cxnSpLocks/>
            <a:stCxn id="293" idx="1"/>
            <a:endCxn id="170" idx="3"/>
          </p:cNvCxnSpPr>
          <p:nvPr/>
        </p:nvCxnSpPr>
        <p:spPr>
          <a:xfrm flipH="1">
            <a:off x="5252785" y="373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13B78B55-3F1E-47B4-8073-48F99E0AC1FF}"/>
              </a:ext>
            </a:extLst>
          </p:cNvPr>
          <p:cNvCxnSpPr>
            <a:cxnSpLocks/>
            <a:stCxn id="294" idx="1"/>
            <a:endCxn id="173" idx="3"/>
          </p:cNvCxnSpPr>
          <p:nvPr/>
        </p:nvCxnSpPr>
        <p:spPr>
          <a:xfrm flipH="1">
            <a:off x="5252785" y="445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연결선 319">
            <a:extLst>
              <a:ext uri="{FF2B5EF4-FFF2-40B4-BE49-F238E27FC236}">
                <a16:creationId xmlns:a16="http://schemas.microsoft.com/office/drawing/2014/main" id="{A79D1518-A704-40B3-A00F-E930FC0CB3D5}"/>
              </a:ext>
            </a:extLst>
          </p:cNvPr>
          <p:cNvCxnSpPr>
            <a:cxnSpLocks/>
            <a:stCxn id="295" idx="1"/>
            <a:endCxn id="176" idx="3"/>
          </p:cNvCxnSpPr>
          <p:nvPr/>
        </p:nvCxnSpPr>
        <p:spPr>
          <a:xfrm flipH="1">
            <a:off x="5252785" y="517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>
            <a:extLst>
              <a:ext uri="{FF2B5EF4-FFF2-40B4-BE49-F238E27FC236}">
                <a16:creationId xmlns:a16="http://schemas.microsoft.com/office/drawing/2014/main" id="{DE35A1C3-B039-4595-A5B7-64B44CFA19A9}"/>
              </a:ext>
            </a:extLst>
          </p:cNvPr>
          <p:cNvCxnSpPr>
            <a:cxnSpLocks/>
            <a:stCxn id="296" idx="1"/>
            <a:endCxn id="179" idx="3"/>
          </p:cNvCxnSpPr>
          <p:nvPr/>
        </p:nvCxnSpPr>
        <p:spPr>
          <a:xfrm flipH="1">
            <a:off x="5252785" y="5894165"/>
            <a:ext cx="536896" cy="141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6" name="그림 325">
            <a:extLst>
              <a:ext uri="{FF2B5EF4-FFF2-40B4-BE49-F238E27FC236}">
                <a16:creationId xmlns:a16="http://schemas.microsoft.com/office/drawing/2014/main" id="{0B2D3A26-DB25-49BD-9263-196A0AF4E6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9023490" y="1538165"/>
            <a:ext cx="2133785" cy="45480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4832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37816A9-5E0D-45EB-9AEF-F7CC47AB8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200037"/>
            <a:ext cx="2056753" cy="324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2970"/>
              </p:ext>
            </p:extLst>
          </p:nvPr>
        </p:nvGraphicFramePr>
        <p:xfrm>
          <a:off x="1032767" y="1503892"/>
          <a:ext cx="10126464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정의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합 시스템이란 턴제 게임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‘Limbus Company’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에서 적의 공격을 저지하는 시스템이다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 시스템의 기본은 적이 사용하는 스킬을 자신의 스킬로 막아내는 것이며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합을 하는 과정에서 특수한 상황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대상 변경 불가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광역 대상 스킬 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제외한 대부분의 상황에서 상대의 스킬 사용 대상을 강제로 변경하고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 승리 시에는 상대의 스킬을 취소 시킬 수도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플레이어들은 합 시스템을 최대한 활용하여 전투에서 방생하는 손해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피해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를 최소화하고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목표를 달성하는 것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전투의 승리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을 목표로 하게 된다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294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614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턴제 게임의 전투는 서로의 턴을 번갈아 가며 진행하기 때문에 상대의 행동에 대응하는 것은 예측을 하는 것이 아니면 불가능하고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그렇기에 전투가 정적이고 변수를 만들기 힘들다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의 전투는 합 시스템을 이용하여 상대의 행동에 보고 판단하고 대응할 수 있다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이러한 변화는 실시간 전투에서나 할 수 있는 패링과 같은 행동을 턴제 전투에서 재현한 것으로 전투의 변수를 늘리고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다른 시스템과 연계 및 활용하여 전략의 가짓수를 또한 증가 시켜 플레이어가 전투에서 느낄 수 있는 재미를 극대화 시키는 결과를 만들어낸다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상세 설명</a:t>
            </a:r>
            <a:endParaRPr lang="en-US" altLang="ko-KR" sz="2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A2C91B7-E40B-48F3-BCCA-CD5820568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778265"/>
              </p:ext>
            </p:extLst>
          </p:nvPr>
        </p:nvGraphicFramePr>
        <p:xfrm>
          <a:off x="2109311" y="1826389"/>
          <a:ext cx="797337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79569908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766656903"/>
                    </a:ext>
                  </a:extLst>
                </a:gridCol>
                <a:gridCol w="61185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합 시도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필요 조건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방어자가 공격자의 스킬 타겟일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공격자가 광역 스킬 사용시 방어자가 메인 타겟일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스킬이 타겟 변경 가능하고 속도가 방어자보다 낮을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301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타입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스킬이 합 불가 스킬이 아닌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일반 공격 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각성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E.G.O.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특수 수비 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180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합 진행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시작 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 타겟을 방어자로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모두 행동 가능 상태가 아닐 경우 합을 진행하지 않고 스킬 진행으로 넘어간다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29518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공격자와 방어자는 코인 시스템으로 스킬 위력을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양측의 스킬 위력을 비교하고 합 횟수가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양측의 스킬 위력이 다를 경우 낮은 측의 코인을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파괴한다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종료 조건이 만족될 때까지 위에 규칙을 반복한다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9485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종료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중 코인이 모두 파괴된 측이 발생할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중 행동 불능인 측이 발생할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232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7D354A-29BA-4F82-8B37-A05C09271263}"/>
              </a:ext>
            </a:extLst>
          </p:cNvPr>
          <p:cNvSpPr txBox="1"/>
          <p:nvPr/>
        </p:nvSpPr>
        <p:spPr>
          <a:xfrm>
            <a:off x="1524000" y="583717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코인 시스템 </a:t>
            </a:r>
            <a:r>
              <a:rPr lang="en-US" altLang="ko-KR" sz="1000" dirty="0"/>
              <a:t>: Limbus Company</a:t>
            </a:r>
            <a:r>
              <a:rPr lang="ko-KR" altLang="en-US" sz="1000" dirty="0"/>
              <a:t>의 모든 스킬은 코인을 가지고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스킬 진행 시 코인 토스를 진행하고</a:t>
            </a:r>
            <a:r>
              <a:rPr lang="en-US" altLang="ko-KR" sz="1000" dirty="0"/>
              <a:t>, </a:t>
            </a:r>
            <a:r>
              <a:rPr lang="ko-KR" altLang="en-US" sz="1000" dirty="0"/>
              <a:t>코인 토스의 결과에 따라서 스킬 효과를 적용한다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[</a:t>
            </a:r>
            <a:r>
              <a:rPr lang="ko-KR" altLang="en-US" sz="1000" dirty="0"/>
              <a:t>코인 토스 시 앞면이 나올 확률 </a:t>
            </a:r>
            <a:r>
              <a:rPr lang="en-US" altLang="ko-KR" sz="1000" dirty="0"/>
              <a:t>: </a:t>
            </a:r>
            <a:r>
              <a:rPr lang="ko-KR" altLang="en-US" sz="1000" dirty="0"/>
              <a:t>기본 </a:t>
            </a:r>
            <a:r>
              <a:rPr lang="en-US" altLang="ko-KR" sz="1000" dirty="0"/>
              <a:t>50% + </a:t>
            </a:r>
            <a:r>
              <a:rPr lang="ko-KR" altLang="en-US" sz="1000" dirty="0"/>
              <a:t>스킬 사용자의 정신력 </a:t>
            </a:r>
            <a:r>
              <a:rPr lang="en-US" altLang="ko-KR" sz="1000" dirty="0"/>
              <a:t>(-45 ~ +45, </a:t>
            </a:r>
            <a:r>
              <a:rPr lang="ko-KR" altLang="en-US" sz="1000" dirty="0"/>
              <a:t>정신력을 가지지 않을 경우 </a:t>
            </a:r>
            <a:r>
              <a:rPr lang="en-US" altLang="ko-KR" sz="1000" dirty="0"/>
              <a:t>0</a:t>
            </a:r>
            <a:r>
              <a:rPr lang="ko-KR" altLang="en-US" sz="1000" dirty="0"/>
              <a:t>으로 계산한다</a:t>
            </a:r>
            <a:r>
              <a:rPr lang="en-US" altLang="ko-KR" sz="1000" dirty="0"/>
              <a:t>.)]</a:t>
            </a:r>
          </a:p>
        </p:txBody>
      </p:sp>
    </p:spTree>
    <p:extLst>
      <p:ext uri="{BB962C8B-B14F-4D97-AF65-F5344CB8AC3E}">
        <p14:creationId xmlns:p14="http://schemas.microsoft.com/office/powerpoint/2010/main" val="36168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시스템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분류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854FB9-DD29-4ED0-94F3-0A4E6AE2E3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3" y="1268413"/>
            <a:ext cx="10698253" cy="49376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DB55933-21A1-439F-80F3-73D033997AD4}"/>
              </a:ext>
            </a:extLst>
          </p:cNvPr>
          <p:cNvSpPr/>
          <p:nvPr/>
        </p:nvSpPr>
        <p:spPr>
          <a:xfrm>
            <a:off x="6637868" y="2184400"/>
            <a:ext cx="2142065" cy="219286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C9460C-0917-45B3-9B41-EC32DC0CDE4C}"/>
              </a:ext>
            </a:extLst>
          </p:cNvPr>
          <p:cNvSpPr/>
          <p:nvPr/>
        </p:nvSpPr>
        <p:spPr>
          <a:xfrm>
            <a:off x="2901642" y="2760133"/>
            <a:ext cx="3075825" cy="17653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B179E4-C0BE-496E-B26E-9B0F76049E4B}"/>
              </a:ext>
            </a:extLst>
          </p:cNvPr>
          <p:cNvGrpSpPr>
            <a:grpSpLocks noChangeAspect="1"/>
          </p:cNvGrpSpPr>
          <p:nvPr/>
        </p:nvGrpSpPr>
        <p:grpSpPr>
          <a:xfrm>
            <a:off x="3783109" y="4584700"/>
            <a:ext cx="4384480" cy="1539874"/>
            <a:chOff x="2175933" y="3367759"/>
            <a:chExt cx="4546599" cy="1596812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BCC31C3-4509-4432-966A-F7B26E5013EA}"/>
                </a:ext>
              </a:extLst>
            </p:cNvPr>
            <p:cNvCxnSpPr>
              <a:cxnSpLocks/>
            </p:cNvCxnSpPr>
            <p:nvPr/>
          </p:nvCxnSpPr>
          <p:spPr>
            <a:xfrm>
              <a:off x="2175933" y="4207934"/>
              <a:ext cx="0" cy="7471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DFB8C63-E00A-4FAC-A5C7-A87A48936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5933" y="4955118"/>
              <a:ext cx="4546599" cy="945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9B12C04-6F0A-48EB-A75D-C7D731A60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5933" y="3367759"/>
              <a:ext cx="593900" cy="8401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A3D9DA1-2D2F-47B3-A11A-AB0CA05480DA}"/>
                </a:ext>
              </a:extLst>
            </p:cNvPr>
            <p:cNvCxnSpPr>
              <a:cxnSpLocks/>
            </p:cNvCxnSpPr>
            <p:nvPr/>
          </p:nvCxnSpPr>
          <p:spPr>
            <a:xfrm>
              <a:off x="6722532" y="4207934"/>
              <a:ext cx="0" cy="7471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E46909A-0BCE-4193-84B2-DDA89B506FB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128632" y="3367759"/>
              <a:ext cx="593900" cy="8401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F523FB4-1D98-4BBD-8629-C0F20AAF8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9833" y="3372486"/>
              <a:ext cx="3358798" cy="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6157EA8-A7D5-4EE8-95DC-4D799AD1BEBE}"/>
              </a:ext>
            </a:extLst>
          </p:cNvPr>
          <p:cNvSpPr txBox="1"/>
          <p:nvPr/>
        </p:nvSpPr>
        <p:spPr>
          <a:xfrm>
            <a:off x="2901642" y="2357533"/>
            <a:ext cx="257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수감자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A72F8D-343E-4CDB-BDFB-C8B0B21B74EA}"/>
              </a:ext>
            </a:extLst>
          </p:cNvPr>
          <p:cNvSpPr txBox="1"/>
          <p:nvPr/>
        </p:nvSpPr>
        <p:spPr>
          <a:xfrm>
            <a:off x="6637868" y="1815068"/>
            <a:ext cx="214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>
                <a:solidFill>
                  <a:schemeClr val="bg1"/>
                </a:solidFill>
              </a:rPr>
              <a:t>적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226D58-B6EB-441E-B275-A3FAEF4EC3AA}"/>
              </a:ext>
            </a:extLst>
          </p:cNvPr>
          <p:cNvSpPr txBox="1"/>
          <p:nvPr/>
        </p:nvSpPr>
        <p:spPr>
          <a:xfrm>
            <a:off x="8167589" y="5791431"/>
            <a:ext cx="257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조작 패널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8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수감자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74C412-026B-46CE-BBE2-36B977D769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6" t="-2" r="44294" b="38016"/>
          <a:stretch/>
        </p:blipFill>
        <p:spPr>
          <a:xfrm>
            <a:off x="4620606" y="1559072"/>
            <a:ext cx="2950787" cy="43875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663570-5EA4-4CC7-B7DE-BD0747A8C8E6}"/>
              </a:ext>
            </a:extLst>
          </p:cNvPr>
          <p:cNvSpPr txBox="1"/>
          <p:nvPr/>
        </p:nvSpPr>
        <p:spPr>
          <a:xfrm>
            <a:off x="2286028" y="1700272"/>
            <a:ext cx="233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속도 수치 표시</a:t>
            </a:r>
            <a:endParaRPr lang="en-US" altLang="ko-KR" sz="1400" b="1" dirty="0"/>
          </a:p>
          <a:p>
            <a:r>
              <a:rPr lang="ko-KR" altLang="en-US" sz="1400" dirty="0"/>
              <a:t>현재 캐릭터의 속도</a:t>
            </a:r>
            <a:r>
              <a:rPr lang="en-US" altLang="ko-KR" sz="14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FF703-EE7B-4C41-BA94-EAA7AAA56C86}"/>
              </a:ext>
            </a:extLst>
          </p:cNvPr>
          <p:cNvSpPr txBox="1"/>
          <p:nvPr/>
        </p:nvSpPr>
        <p:spPr>
          <a:xfrm>
            <a:off x="8019537" y="4016579"/>
            <a:ext cx="34771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설정 스킬 칸</a:t>
            </a:r>
            <a:endParaRPr lang="en-US" altLang="ko-KR" sz="1400" b="1" dirty="0"/>
          </a:p>
          <a:p>
            <a:r>
              <a:rPr lang="ko-KR" altLang="en-US" sz="1400" dirty="0"/>
              <a:t>이번 턴에 사용 준비된 스킬의 아이콘이 위치하는 칸</a:t>
            </a:r>
            <a:r>
              <a:rPr lang="en-US" altLang="ko-KR" sz="1400" dirty="0"/>
              <a:t>.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35AD0D6-D735-4F0A-9020-4D8DC09E927C}"/>
              </a:ext>
            </a:extLst>
          </p:cNvPr>
          <p:cNvCxnSpPr>
            <a:stCxn id="20" idx="1"/>
            <a:endCxn id="2" idx="1"/>
          </p:cNvCxnSpPr>
          <p:nvPr/>
        </p:nvCxnSpPr>
        <p:spPr>
          <a:xfrm rot="10800000" flipH="1" flipV="1">
            <a:off x="2286027" y="1961882"/>
            <a:ext cx="3186085" cy="676890"/>
          </a:xfrm>
          <a:prstGeom prst="bentConnector3">
            <a:avLst>
              <a:gd name="adj1" fmla="val -7175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DDBED92-340B-4A4E-BA14-4848F090CE2C}"/>
              </a:ext>
            </a:extLst>
          </p:cNvPr>
          <p:cNvCxnSpPr>
            <a:cxnSpLocks/>
            <a:stCxn id="12" idx="5"/>
            <a:endCxn id="26" idx="1"/>
          </p:cNvCxnSpPr>
          <p:nvPr/>
        </p:nvCxnSpPr>
        <p:spPr>
          <a:xfrm rot="16200000" flipH="1">
            <a:off x="6495061" y="2861435"/>
            <a:ext cx="1496468" cy="1552483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3F037B-8BC5-4E95-9651-B1FB074E4658}"/>
              </a:ext>
            </a:extLst>
          </p:cNvPr>
          <p:cNvSpPr/>
          <p:nvPr/>
        </p:nvSpPr>
        <p:spPr>
          <a:xfrm>
            <a:off x="5472113" y="2347913"/>
            <a:ext cx="285610" cy="58171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1CD34AB-A8E1-458B-ACEE-4A30BE8357BF}"/>
              </a:ext>
            </a:extLst>
          </p:cNvPr>
          <p:cNvSpPr>
            <a:spLocks noChangeAspect="1"/>
          </p:cNvSpPr>
          <p:nvPr/>
        </p:nvSpPr>
        <p:spPr>
          <a:xfrm>
            <a:off x="5819636" y="2242025"/>
            <a:ext cx="758497" cy="75849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1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적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846553-1693-451C-B9CA-AD0575B34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5" t="657" r="36432" b="35525"/>
          <a:stretch/>
        </p:blipFill>
        <p:spPr>
          <a:xfrm>
            <a:off x="3758213" y="1309407"/>
            <a:ext cx="4675572" cy="4886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F5ED9F-C4CB-4803-AD25-93651E637FDD}"/>
              </a:ext>
            </a:extLst>
          </p:cNvPr>
          <p:cNvSpPr txBox="1"/>
          <p:nvPr/>
        </p:nvSpPr>
        <p:spPr>
          <a:xfrm>
            <a:off x="8897006" y="2840944"/>
            <a:ext cx="259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부위 마크</a:t>
            </a:r>
            <a:endParaRPr lang="en-US" altLang="ko-KR" sz="1400" b="1" dirty="0"/>
          </a:p>
          <a:p>
            <a:r>
              <a:rPr lang="ko-KR" altLang="en-US" sz="1400" dirty="0"/>
              <a:t>스킬을 사용할 부위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88608-5D71-43E1-81C5-6A1E5894037E}"/>
              </a:ext>
            </a:extLst>
          </p:cNvPr>
          <p:cNvSpPr txBox="1"/>
          <p:nvPr/>
        </p:nvSpPr>
        <p:spPr>
          <a:xfrm>
            <a:off x="1136521" y="1360626"/>
            <a:ext cx="246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속도 수치 표시</a:t>
            </a:r>
            <a:endParaRPr lang="en-US" altLang="ko-KR" sz="1400" b="1" dirty="0"/>
          </a:p>
          <a:p>
            <a:r>
              <a:rPr lang="ko-KR" altLang="en-US" sz="1400" dirty="0"/>
              <a:t>해당 스킬을 사용할 속도</a:t>
            </a:r>
            <a:r>
              <a:rPr lang="en-US" altLang="ko-KR" sz="14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747E1-12A3-4D60-95EA-E5D2FAD0B211}"/>
              </a:ext>
            </a:extLst>
          </p:cNvPr>
          <p:cNvSpPr txBox="1"/>
          <p:nvPr/>
        </p:nvSpPr>
        <p:spPr>
          <a:xfrm>
            <a:off x="1136521" y="4230427"/>
            <a:ext cx="2771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설정 스킬 칸</a:t>
            </a:r>
            <a:endParaRPr lang="en-US" altLang="ko-KR" sz="1400" b="1" dirty="0"/>
          </a:p>
          <a:p>
            <a:r>
              <a:rPr lang="ko-KR" altLang="en-US" sz="1400" dirty="0"/>
              <a:t>이번 턴에 사용 준비된 스킬의 아이콘이 위치하는 칸</a:t>
            </a:r>
            <a:r>
              <a:rPr lang="en-US" altLang="ko-KR" sz="1400" dirty="0"/>
              <a:t>.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EC2D862-5FB7-4F96-89FB-305EB9A88A16}"/>
              </a:ext>
            </a:extLst>
          </p:cNvPr>
          <p:cNvCxnSpPr>
            <a:cxnSpLocks/>
            <a:stCxn id="15" idx="1"/>
            <a:endCxn id="18" idx="2"/>
          </p:cNvCxnSpPr>
          <p:nvPr/>
        </p:nvCxnSpPr>
        <p:spPr>
          <a:xfrm rot="10800000" flipH="1" flipV="1">
            <a:off x="1136521" y="1622236"/>
            <a:ext cx="3922922" cy="394292"/>
          </a:xfrm>
          <a:prstGeom prst="bentConnector4">
            <a:avLst>
              <a:gd name="adj1" fmla="val -5827"/>
              <a:gd name="adj2" fmla="val 157977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D8EB53-4F8C-4AD2-9605-FF2645122C40}"/>
              </a:ext>
            </a:extLst>
          </p:cNvPr>
          <p:cNvSpPr/>
          <p:nvPr/>
        </p:nvSpPr>
        <p:spPr>
          <a:xfrm>
            <a:off x="4916638" y="1725670"/>
            <a:ext cx="285610" cy="29085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C3641C-40A4-4B17-B493-5299EF23E4F7}"/>
              </a:ext>
            </a:extLst>
          </p:cNvPr>
          <p:cNvSpPr>
            <a:spLocks noChangeAspect="1"/>
          </p:cNvSpPr>
          <p:nvPr/>
        </p:nvSpPr>
        <p:spPr>
          <a:xfrm>
            <a:off x="5423874" y="2001905"/>
            <a:ext cx="606978" cy="60697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F96252B-0370-4F76-97FC-8F910C301526}"/>
              </a:ext>
            </a:extLst>
          </p:cNvPr>
          <p:cNvSpPr/>
          <p:nvPr/>
        </p:nvSpPr>
        <p:spPr>
          <a:xfrm>
            <a:off x="6859457" y="1382851"/>
            <a:ext cx="382717" cy="3650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7A72C15-23E4-4795-8CE9-9D9CB536FA94}"/>
              </a:ext>
            </a:extLst>
          </p:cNvPr>
          <p:cNvCxnSpPr>
            <a:cxnSpLocks/>
            <a:stCxn id="19" idx="4"/>
            <a:endCxn id="16" idx="1"/>
          </p:cNvCxnSpPr>
          <p:nvPr/>
        </p:nvCxnSpPr>
        <p:spPr>
          <a:xfrm rot="5400000">
            <a:off x="2436504" y="1308900"/>
            <a:ext cx="1990876" cy="4590842"/>
          </a:xfrm>
          <a:prstGeom prst="bentConnector4">
            <a:avLst>
              <a:gd name="adj1" fmla="val 40724"/>
              <a:gd name="adj2" fmla="val 104979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03086EC-D0FC-4569-9FD7-2042F7E5B84A}"/>
              </a:ext>
            </a:extLst>
          </p:cNvPr>
          <p:cNvCxnSpPr>
            <a:cxnSpLocks/>
            <a:stCxn id="28" idx="2"/>
            <a:endCxn id="14" idx="1"/>
          </p:cNvCxnSpPr>
          <p:nvPr/>
        </p:nvCxnSpPr>
        <p:spPr>
          <a:xfrm rot="16200000" flipH="1">
            <a:off x="7296582" y="1502129"/>
            <a:ext cx="1354659" cy="1846190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E3A8385-0227-41F5-8779-116D4D86A1E8}"/>
              </a:ext>
            </a:extLst>
          </p:cNvPr>
          <p:cNvSpPr txBox="1"/>
          <p:nvPr/>
        </p:nvSpPr>
        <p:spPr>
          <a:xfrm>
            <a:off x="8897006" y="3276320"/>
            <a:ext cx="2599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/>
              <a:t>적이 다수의 부위를 가지고 있을 경우 스킬을 사용하는 부위를 구분하는 마크가 나타난다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882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조작 패널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F6D732-F62D-41C8-B1E7-5973333BE97D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3" y="2279286"/>
            <a:ext cx="10808203" cy="2947128"/>
            <a:chOff x="2670652" y="2038657"/>
            <a:chExt cx="6850695" cy="186801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DDF7897-319A-4D64-A194-3B4764701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1" t="62542" r="17986"/>
            <a:stretch/>
          </p:blipFill>
          <p:spPr>
            <a:xfrm>
              <a:off x="2670652" y="2038657"/>
              <a:ext cx="6850695" cy="1868014"/>
            </a:xfrm>
            <a:prstGeom prst="rect">
              <a:avLst/>
            </a:prstGeom>
          </p:spPr>
        </p:pic>
        <p:sp>
          <p:nvSpPr>
            <p:cNvPr id="30" name="사다리꼴 29">
              <a:extLst>
                <a:ext uri="{FF2B5EF4-FFF2-40B4-BE49-F238E27FC236}">
                  <a16:creationId xmlns:a16="http://schemas.microsoft.com/office/drawing/2014/main" id="{6188FB23-7B7A-48BB-BA1D-7FDA3F9280D5}"/>
                </a:ext>
              </a:extLst>
            </p:cNvPr>
            <p:cNvSpPr/>
            <p:nvPr/>
          </p:nvSpPr>
          <p:spPr>
            <a:xfrm>
              <a:off x="3894466" y="2198735"/>
              <a:ext cx="4086224" cy="690840"/>
            </a:xfrm>
            <a:prstGeom prst="trapezoid">
              <a:avLst>
                <a:gd name="adj" fmla="val 73071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6FF08E8-A92C-4AE0-AF80-5DDC5FE367CA}"/>
              </a:ext>
            </a:extLst>
          </p:cNvPr>
          <p:cNvSpPr txBox="1"/>
          <p:nvPr/>
        </p:nvSpPr>
        <p:spPr>
          <a:xfrm>
            <a:off x="1952468" y="5343518"/>
            <a:ext cx="2600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수감자별 속도</a:t>
            </a:r>
            <a:endParaRPr lang="en-US" altLang="ko-KR" sz="1400" b="1" dirty="0"/>
          </a:p>
          <a:p>
            <a:r>
              <a:rPr lang="ko-KR" altLang="en-US" sz="1400" dirty="0"/>
              <a:t>현재 턴 수감자들의 개별 속도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07026-8B1A-4639-A79E-9B15A957025D}"/>
              </a:ext>
            </a:extLst>
          </p:cNvPr>
          <p:cNvSpPr txBox="1"/>
          <p:nvPr/>
        </p:nvSpPr>
        <p:spPr>
          <a:xfrm>
            <a:off x="1574191" y="1390084"/>
            <a:ext cx="4321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사용 가능 스킬 아이콘</a:t>
            </a:r>
            <a:endParaRPr lang="en-US" altLang="ko-KR" sz="1400" b="1" dirty="0"/>
          </a:p>
          <a:p>
            <a:r>
              <a:rPr lang="ko-KR" altLang="en-US" sz="1400" dirty="0"/>
              <a:t>수감자에게 행동을 명령할 수 있는 스킬의 아이콘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2CDFE-ABE0-47F5-B67A-63B37FDBF2C2}"/>
              </a:ext>
            </a:extLst>
          </p:cNvPr>
          <p:cNvSpPr txBox="1"/>
          <p:nvPr/>
        </p:nvSpPr>
        <p:spPr>
          <a:xfrm>
            <a:off x="7328902" y="1390084"/>
            <a:ext cx="417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시작 버튼</a:t>
            </a:r>
            <a:endParaRPr lang="en-US" altLang="ko-KR" sz="1400" b="1" dirty="0"/>
          </a:p>
          <a:p>
            <a:r>
              <a:rPr lang="ko-KR" altLang="en-US" sz="1400" dirty="0"/>
              <a:t>수감자에게 준비된 스킬 사용 명령을 내리는 버튼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97B1C9E-B7D7-4D66-9106-E006796ABD4A}"/>
              </a:ext>
            </a:extLst>
          </p:cNvPr>
          <p:cNvSpPr/>
          <p:nvPr/>
        </p:nvSpPr>
        <p:spPr>
          <a:xfrm>
            <a:off x="3005999" y="3687029"/>
            <a:ext cx="313700" cy="3650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11CCB1C-E71F-47A7-B5C6-D4FE94F54AA3}"/>
              </a:ext>
            </a:extLst>
          </p:cNvPr>
          <p:cNvSpPr>
            <a:spLocks noChangeAspect="1"/>
          </p:cNvSpPr>
          <p:nvPr/>
        </p:nvSpPr>
        <p:spPr>
          <a:xfrm>
            <a:off x="8872302" y="2414734"/>
            <a:ext cx="1324132" cy="13241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188A395-84DE-46D1-9114-4A0DA4BB4DA7}"/>
              </a:ext>
            </a:extLst>
          </p:cNvPr>
          <p:cNvCxnSpPr>
            <a:cxnSpLocks/>
            <a:stCxn id="48" idx="1"/>
            <a:endCxn id="30" idx="1"/>
          </p:cNvCxnSpPr>
          <p:nvPr/>
        </p:nvCxnSpPr>
        <p:spPr>
          <a:xfrm rot="10800000" flipH="1" flipV="1">
            <a:off x="1574191" y="1651694"/>
            <a:ext cx="1450128" cy="1425106"/>
          </a:xfrm>
          <a:prstGeom prst="bentConnector3">
            <a:avLst>
              <a:gd name="adj1" fmla="val -15764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DE70765-A8A9-434E-8ED3-72D6546AC789}"/>
              </a:ext>
            </a:extLst>
          </p:cNvPr>
          <p:cNvCxnSpPr>
            <a:cxnSpLocks/>
            <a:stCxn id="47" idx="1"/>
            <a:endCxn id="17" idx="1"/>
          </p:cNvCxnSpPr>
          <p:nvPr/>
        </p:nvCxnSpPr>
        <p:spPr>
          <a:xfrm rot="10800000" flipH="1">
            <a:off x="1952467" y="3869552"/>
            <a:ext cx="1053531" cy="1735577"/>
          </a:xfrm>
          <a:prstGeom prst="bentConnector3">
            <a:avLst>
              <a:gd name="adj1" fmla="val -21698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38A3FED-8C4E-44DD-B2C6-D72DD7C6E92C}"/>
              </a:ext>
            </a:extLst>
          </p:cNvPr>
          <p:cNvCxnSpPr>
            <a:cxnSpLocks/>
            <a:stCxn id="16" idx="1"/>
            <a:endCxn id="18" idx="1"/>
          </p:cNvCxnSpPr>
          <p:nvPr/>
        </p:nvCxnSpPr>
        <p:spPr>
          <a:xfrm rot="10800000" flipH="1" flipV="1">
            <a:off x="7328901" y="1651693"/>
            <a:ext cx="1737315" cy="956955"/>
          </a:xfrm>
          <a:prstGeom prst="bentConnector4">
            <a:avLst>
              <a:gd name="adj1" fmla="val -13158"/>
              <a:gd name="adj2" fmla="val 53537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517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그림 141">
            <a:extLst>
              <a:ext uri="{FF2B5EF4-FFF2-40B4-BE49-F238E27FC236}">
                <a16:creationId xmlns:a16="http://schemas.microsoft.com/office/drawing/2014/main" id="{6FEA43E0-136E-4F8C-AB17-005744AD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59" y="1801874"/>
            <a:ext cx="290566" cy="288280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4F703495-7FC3-4473-91A3-DAD3F0B41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59" y="4282129"/>
            <a:ext cx="290566" cy="288280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14B895C5-A24B-4D84-BDE7-0134A23B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8" y="4282129"/>
            <a:ext cx="290566" cy="28828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타겟 선택 과정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61DA3-0C96-4F58-B053-8A5B61A749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95326" y="1268412"/>
            <a:ext cx="2471584" cy="13552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5C871E-7B53-4757-BDC0-5576BD371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3537412" y="1268412"/>
            <a:ext cx="2471584" cy="135520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BE29BA1-7DCC-415B-B685-AA7D2AB3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8" y="1801874"/>
            <a:ext cx="290566" cy="2882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4C5198E-A868-4A2D-AB74-0DDA19CA636C}"/>
              </a:ext>
            </a:extLst>
          </p:cNvPr>
          <p:cNvSpPr txBox="1"/>
          <p:nvPr/>
        </p:nvSpPr>
        <p:spPr>
          <a:xfrm>
            <a:off x="695326" y="2623618"/>
            <a:ext cx="247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조작 패널의 스킬 마우스 클릭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BEE2BA-AC55-4183-AF22-E0416C7D051A}"/>
              </a:ext>
            </a:extLst>
          </p:cNvPr>
          <p:cNvSpPr txBox="1"/>
          <p:nvPr/>
        </p:nvSpPr>
        <p:spPr>
          <a:xfrm>
            <a:off x="3537412" y="2623618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스킬 선택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스킬 타겟 커서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스킬 설명 출력</a:t>
            </a:r>
            <a:endParaRPr lang="en-US" altLang="ko-KR" sz="1050" b="1" dirty="0"/>
          </a:p>
        </p:txBody>
      </p:sp>
      <p:sp>
        <p:nvSpPr>
          <p:cNvPr id="70" name="사다리꼴 69">
            <a:extLst>
              <a:ext uri="{FF2B5EF4-FFF2-40B4-BE49-F238E27FC236}">
                <a16:creationId xmlns:a16="http://schemas.microsoft.com/office/drawing/2014/main" id="{459AE802-127A-4308-B059-2C476972F5FC}"/>
              </a:ext>
            </a:extLst>
          </p:cNvPr>
          <p:cNvSpPr>
            <a:spLocks/>
          </p:cNvSpPr>
          <p:nvPr/>
        </p:nvSpPr>
        <p:spPr>
          <a:xfrm>
            <a:off x="1348529" y="2242696"/>
            <a:ext cx="1028133" cy="217287"/>
          </a:xfrm>
          <a:prstGeom prst="trapezoid">
            <a:avLst>
              <a:gd name="adj" fmla="val 7635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45599D5-C38A-4B71-8859-06762E63A8DC}"/>
              </a:ext>
            </a:extLst>
          </p:cNvPr>
          <p:cNvSpPr>
            <a:spLocks noChangeAspect="1"/>
          </p:cNvSpPr>
          <p:nvPr/>
        </p:nvSpPr>
        <p:spPr>
          <a:xfrm>
            <a:off x="1432159" y="2322078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4E682E0-7BC6-4810-B4BD-C8D1D20B4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238" y="2370680"/>
            <a:ext cx="147995" cy="195466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237D674-C69B-47E3-BDD0-5A3E6A19E1E4}"/>
              </a:ext>
            </a:extLst>
          </p:cNvPr>
          <p:cNvSpPr/>
          <p:nvPr/>
        </p:nvSpPr>
        <p:spPr>
          <a:xfrm>
            <a:off x="3641951" y="1270844"/>
            <a:ext cx="1103259" cy="6940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097750B-58FA-4B90-B74C-C0480C93076B}"/>
              </a:ext>
            </a:extLst>
          </p:cNvPr>
          <p:cNvSpPr>
            <a:spLocks noChangeAspect="1"/>
          </p:cNvSpPr>
          <p:nvPr/>
        </p:nvSpPr>
        <p:spPr>
          <a:xfrm>
            <a:off x="4255333" y="2498669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73FB429-5E29-4121-B714-D76DB08EC852}"/>
              </a:ext>
            </a:extLst>
          </p:cNvPr>
          <p:cNvSpPr>
            <a:spLocks noChangeAspect="1"/>
          </p:cNvSpPr>
          <p:nvPr/>
        </p:nvSpPr>
        <p:spPr>
          <a:xfrm>
            <a:off x="4286213" y="2385258"/>
            <a:ext cx="90165" cy="9016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5519F66-C81A-42C2-A286-FB4740E296D5}"/>
              </a:ext>
            </a:extLst>
          </p:cNvPr>
          <p:cNvGrpSpPr/>
          <p:nvPr/>
        </p:nvGrpSpPr>
        <p:grpSpPr>
          <a:xfrm>
            <a:off x="3940528" y="2451469"/>
            <a:ext cx="339622" cy="215444"/>
            <a:chOff x="3940528" y="2451469"/>
            <a:chExt cx="339622" cy="215444"/>
          </a:xfrm>
        </p:grpSpPr>
        <p:sp>
          <p:nvSpPr>
            <p:cNvPr id="77" name="순서도: 다른 페이지 연결선 76">
              <a:extLst>
                <a:ext uri="{FF2B5EF4-FFF2-40B4-BE49-F238E27FC236}">
                  <a16:creationId xmlns:a16="http://schemas.microsoft.com/office/drawing/2014/main" id="{3309C95E-F94E-4D1E-AD05-A31C844FB750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A297407-5ABB-4B48-B6AC-020A05092C44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3C4138B-01C7-4279-A4FB-640C66AE5067}"/>
              </a:ext>
            </a:extLst>
          </p:cNvPr>
          <p:cNvGrpSpPr/>
          <p:nvPr/>
        </p:nvGrpSpPr>
        <p:grpSpPr>
          <a:xfrm>
            <a:off x="3972823" y="2307769"/>
            <a:ext cx="339622" cy="215444"/>
            <a:chOff x="6350489" y="2451469"/>
            <a:chExt cx="339622" cy="215444"/>
          </a:xfrm>
        </p:grpSpPr>
        <p:sp>
          <p:nvSpPr>
            <p:cNvPr id="98" name="순서도: 다른 페이지 연결선 97">
              <a:extLst>
                <a:ext uri="{FF2B5EF4-FFF2-40B4-BE49-F238E27FC236}">
                  <a16:creationId xmlns:a16="http://schemas.microsoft.com/office/drawing/2014/main" id="{A18CB1CF-A880-46B3-AF92-43454EB785C7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DA6C140-7CE2-4B54-92A3-E0367A67BE12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7176D2-871F-468A-A46A-AB3499943F40}"/>
              </a:ext>
            </a:extLst>
          </p:cNvPr>
          <p:cNvGrpSpPr/>
          <p:nvPr/>
        </p:nvGrpSpPr>
        <p:grpSpPr>
          <a:xfrm>
            <a:off x="3302169" y="1283808"/>
            <a:ext cx="339622" cy="215444"/>
            <a:chOff x="6350489" y="2451469"/>
            <a:chExt cx="339622" cy="215444"/>
          </a:xfrm>
        </p:grpSpPr>
        <p:sp>
          <p:nvSpPr>
            <p:cNvPr id="102" name="순서도: 다른 페이지 연결선 101">
              <a:extLst>
                <a:ext uri="{FF2B5EF4-FFF2-40B4-BE49-F238E27FC236}">
                  <a16:creationId xmlns:a16="http://schemas.microsoft.com/office/drawing/2014/main" id="{E02FC798-799B-4276-89C8-F4F17E5856E4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23E24C8-44D6-4FEA-9E58-0D74E955492B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3.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901A811-9536-4677-A311-D040B944DD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9026371" y="1271007"/>
            <a:ext cx="2471584" cy="1355206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AE5111EF-4006-4F92-A3AF-76053D4C6F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183007" y="1271007"/>
            <a:ext cx="2471584" cy="1355206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925BE90-016C-4EC7-9EA8-801D6708E3C3}"/>
              </a:ext>
            </a:extLst>
          </p:cNvPr>
          <p:cNvSpPr txBox="1"/>
          <p:nvPr/>
        </p:nvSpPr>
        <p:spPr>
          <a:xfrm>
            <a:off x="6183007" y="2626212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스킬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선택 상태에서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타겟에 마우스 오버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797BF2E-655F-47C7-A095-97C4A6B31493}"/>
              </a:ext>
            </a:extLst>
          </p:cNvPr>
          <p:cNvSpPr txBox="1"/>
          <p:nvPr/>
        </p:nvSpPr>
        <p:spPr>
          <a:xfrm>
            <a:off x="9025093" y="2626212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타겟 스킬 설명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합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승률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타겟 선 변환</a:t>
            </a:r>
            <a:endParaRPr lang="en-US" altLang="ko-KR" sz="1050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6F32B6-43E5-4D96-A104-1F20FFDE27A6}"/>
              </a:ext>
            </a:extLst>
          </p:cNvPr>
          <p:cNvSpPr/>
          <p:nvPr/>
        </p:nvSpPr>
        <p:spPr>
          <a:xfrm>
            <a:off x="10322844" y="1267103"/>
            <a:ext cx="1059982" cy="3996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2208C09-FCCE-4A9D-A6E8-DE172630DB99}"/>
              </a:ext>
            </a:extLst>
          </p:cNvPr>
          <p:cNvSpPr/>
          <p:nvPr/>
        </p:nvSpPr>
        <p:spPr>
          <a:xfrm>
            <a:off x="10207715" y="1267104"/>
            <a:ext cx="115129" cy="708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D4C8B414-B773-4A79-AAA6-933DC0F9D4F5}"/>
              </a:ext>
            </a:extLst>
          </p:cNvPr>
          <p:cNvSpPr/>
          <p:nvPr/>
        </p:nvSpPr>
        <p:spPr>
          <a:xfrm>
            <a:off x="9026372" y="1660807"/>
            <a:ext cx="1181343" cy="35806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3852A616-29D1-4380-A425-97EC0C43D834}"/>
              </a:ext>
            </a:extLst>
          </p:cNvPr>
          <p:cNvSpPr>
            <a:spLocks noChangeAspect="1"/>
          </p:cNvSpPr>
          <p:nvPr/>
        </p:nvSpPr>
        <p:spPr>
          <a:xfrm>
            <a:off x="7198585" y="1809428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BAB363B2-0C06-4E52-A8BC-56E9F4AC6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632" y="1869950"/>
            <a:ext cx="147995" cy="195466"/>
          </a:xfrm>
          <a:prstGeom prst="rect">
            <a:avLst/>
          </a:prstGeom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88E927E-7E32-4750-95F9-09B08AC2962C}"/>
              </a:ext>
            </a:extLst>
          </p:cNvPr>
          <p:cNvGrpSpPr/>
          <p:nvPr/>
        </p:nvGrpSpPr>
        <p:grpSpPr>
          <a:xfrm>
            <a:off x="9982583" y="1475091"/>
            <a:ext cx="339622" cy="215444"/>
            <a:chOff x="6350489" y="2451469"/>
            <a:chExt cx="339622" cy="215444"/>
          </a:xfrm>
        </p:grpSpPr>
        <p:sp>
          <p:nvSpPr>
            <p:cNvPr id="106" name="순서도: 다른 페이지 연결선 105">
              <a:extLst>
                <a:ext uri="{FF2B5EF4-FFF2-40B4-BE49-F238E27FC236}">
                  <a16:creationId xmlns:a16="http://schemas.microsoft.com/office/drawing/2014/main" id="{74CEA761-9E22-4BC1-8728-567EE7578BAD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BF2BC8E-E437-4AFC-8133-B1CB473398B1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3F4003F3-6345-4184-9A04-6A50923DC3E5}"/>
              </a:ext>
            </a:extLst>
          </p:cNvPr>
          <p:cNvGrpSpPr/>
          <p:nvPr/>
        </p:nvGrpSpPr>
        <p:grpSpPr>
          <a:xfrm>
            <a:off x="9862718" y="1191079"/>
            <a:ext cx="339622" cy="215444"/>
            <a:chOff x="6350489" y="2451469"/>
            <a:chExt cx="339622" cy="215444"/>
          </a:xfrm>
        </p:grpSpPr>
        <p:sp>
          <p:nvSpPr>
            <p:cNvPr id="109" name="순서도: 다른 페이지 연결선 108">
              <a:extLst>
                <a:ext uri="{FF2B5EF4-FFF2-40B4-BE49-F238E27FC236}">
                  <a16:creationId xmlns:a16="http://schemas.microsoft.com/office/drawing/2014/main" id="{31FBDE2E-59E6-4EE3-9B9E-DE3114A67376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AE7C1-DF52-4EC8-A1D3-5217BDC90886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1BBA570-8C05-4ACA-9261-26FF9690F522}"/>
              </a:ext>
            </a:extLst>
          </p:cNvPr>
          <p:cNvGrpSpPr/>
          <p:nvPr/>
        </p:nvGrpSpPr>
        <p:grpSpPr>
          <a:xfrm>
            <a:off x="8839842" y="1780737"/>
            <a:ext cx="339622" cy="215444"/>
            <a:chOff x="6350489" y="2451469"/>
            <a:chExt cx="339622" cy="215444"/>
          </a:xfrm>
        </p:grpSpPr>
        <p:sp>
          <p:nvSpPr>
            <p:cNvPr id="112" name="순서도: 다른 페이지 연결선 111">
              <a:extLst>
                <a:ext uri="{FF2B5EF4-FFF2-40B4-BE49-F238E27FC236}">
                  <a16:creationId xmlns:a16="http://schemas.microsoft.com/office/drawing/2014/main" id="{C3466261-D3B0-4A7E-8BF5-14173EDE9168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556AD2A-80B6-43E0-98AF-0762652551F3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3.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10D4BEAF-F9A4-4FD7-94FB-3D64F5BD3D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95325" y="3748666"/>
            <a:ext cx="2471585" cy="1355206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FF8575ED-9FED-4D13-A60F-1A91319216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3537412" y="3752850"/>
            <a:ext cx="2471584" cy="135520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59D53BE6-3618-4996-84AF-D49B00EE86ED}"/>
              </a:ext>
            </a:extLst>
          </p:cNvPr>
          <p:cNvSpPr txBox="1"/>
          <p:nvPr/>
        </p:nvSpPr>
        <p:spPr>
          <a:xfrm>
            <a:off x="695326" y="5108055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스킬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선택 상태에서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타겟에 마우스 클릭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00DB79B-D825-4E35-8419-2AB58906AB3F}"/>
              </a:ext>
            </a:extLst>
          </p:cNvPr>
          <p:cNvSpPr txBox="1"/>
          <p:nvPr/>
        </p:nvSpPr>
        <p:spPr>
          <a:xfrm>
            <a:off x="3537412" y="5108055"/>
            <a:ext cx="247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스킬 선택 해제 및 사용 준비 완료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양측 스킬 설명 및 합 승률 닫기</a:t>
            </a:r>
            <a:endParaRPr lang="en-US" altLang="ko-KR" sz="1050" b="1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622D79E3-9687-4599-A87A-24C3379C54DF}"/>
              </a:ext>
            </a:extLst>
          </p:cNvPr>
          <p:cNvSpPr>
            <a:spLocks noChangeAspect="1"/>
          </p:cNvSpPr>
          <p:nvPr/>
        </p:nvSpPr>
        <p:spPr>
          <a:xfrm>
            <a:off x="1701529" y="4291605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56157084-B55D-4D8D-9E56-3D0EAA9DA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576" y="4352127"/>
            <a:ext cx="147995" cy="195466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0487EEB5-A922-42AC-A925-42AEAB0590F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9029301" y="3754800"/>
            <a:ext cx="2471584" cy="1355205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F1A69C11-3182-4AE6-81CE-1F8C7408BA29}"/>
              </a:ext>
            </a:extLst>
          </p:cNvPr>
          <p:cNvSpPr txBox="1"/>
          <p:nvPr/>
        </p:nvSpPr>
        <p:spPr>
          <a:xfrm>
            <a:off x="6183007" y="5103872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행동 가능한 모든 수감자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스킬 준비 완료</a:t>
            </a: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ECBA8FEB-E853-4DDF-8E8C-4F4A9E0643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183007" y="3752850"/>
            <a:ext cx="2471584" cy="135520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2524AED4-B97C-454E-B662-812192F4B141}"/>
              </a:ext>
            </a:extLst>
          </p:cNvPr>
          <p:cNvSpPr txBox="1"/>
          <p:nvPr/>
        </p:nvSpPr>
        <p:spPr>
          <a:xfrm>
            <a:off x="9025093" y="5110005"/>
            <a:ext cx="247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행동 시작 버튼 활성화</a:t>
            </a:r>
            <a:endParaRPr lang="en-US" altLang="ko-KR" sz="1050" b="1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3AF2A0E-2E7A-4670-9089-B204C2695A22}"/>
              </a:ext>
            </a:extLst>
          </p:cNvPr>
          <p:cNvSpPr>
            <a:spLocks noChangeAspect="1"/>
          </p:cNvSpPr>
          <p:nvPr/>
        </p:nvSpPr>
        <p:spPr>
          <a:xfrm>
            <a:off x="4273007" y="4805224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5E564C5E-07F4-4D16-9F20-1A883F877C9B}"/>
              </a:ext>
            </a:extLst>
          </p:cNvPr>
          <p:cNvGrpSpPr/>
          <p:nvPr/>
        </p:nvGrpSpPr>
        <p:grpSpPr>
          <a:xfrm>
            <a:off x="3958202" y="4758024"/>
            <a:ext cx="339622" cy="215444"/>
            <a:chOff x="3940528" y="2451469"/>
            <a:chExt cx="339622" cy="215444"/>
          </a:xfrm>
        </p:grpSpPr>
        <p:sp>
          <p:nvSpPr>
            <p:cNvPr id="131" name="순서도: 다른 페이지 연결선 130">
              <a:extLst>
                <a:ext uri="{FF2B5EF4-FFF2-40B4-BE49-F238E27FC236}">
                  <a16:creationId xmlns:a16="http://schemas.microsoft.com/office/drawing/2014/main" id="{EE89005A-6197-4F2C-9F24-3AB091B4CE29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3DEA3D3-8951-400B-9858-A5223B8B67C0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7CC2E87-4B57-4D9E-9ED5-704BD8AA41F6}"/>
              </a:ext>
            </a:extLst>
          </p:cNvPr>
          <p:cNvSpPr/>
          <p:nvPr/>
        </p:nvSpPr>
        <p:spPr>
          <a:xfrm>
            <a:off x="3750159" y="3775344"/>
            <a:ext cx="1993416" cy="45464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A219AAF-2891-4495-8D41-F349C6787BD7}"/>
              </a:ext>
            </a:extLst>
          </p:cNvPr>
          <p:cNvGrpSpPr/>
          <p:nvPr/>
        </p:nvGrpSpPr>
        <p:grpSpPr>
          <a:xfrm>
            <a:off x="3410537" y="3894945"/>
            <a:ext cx="339622" cy="215444"/>
            <a:chOff x="6350489" y="2451469"/>
            <a:chExt cx="339622" cy="215444"/>
          </a:xfrm>
        </p:grpSpPr>
        <p:sp>
          <p:nvSpPr>
            <p:cNvPr id="135" name="순서도: 다른 페이지 연결선 134">
              <a:extLst>
                <a:ext uri="{FF2B5EF4-FFF2-40B4-BE49-F238E27FC236}">
                  <a16:creationId xmlns:a16="http://schemas.microsoft.com/office/drawing/2014/main" id="{D165801B-A5C9-4AE0-9487-5BF4164124D4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79B414B-B231-4CE9-9209-60858850DF41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8B92EC14-2C4B-40B2-993D-22401AD77BE6}"/>
              </a:ext>
            </a:extLst>
          </p:cNvPr>
          <p:cNvSpPr>
            <a:spLocks noChangeAspect="1"/>
          </p:cNvSpPr>
          <p:nvPr/>
        </p:nvSpPr>
        <p:spPr>
          <a:xfrm>
            <a:off x="10589545" y="4677753"/>
            <a:ext cx="293334" cy="29333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7E2348B5-74DC-451B-8E9E-8533355109DB}"/>
              </a:ext>
            </a:extLst>
          </p:cNvPr>
          <p:cNvGrpSpPr/>
          <p:nvPr/>
        </p:nvGrpSpPr>
        <p:grpSpPr>
          <a:xfrm>
            <a:off x="10267553" y="4717380"/>
            <a:ext cx="339622" cy="215444"/>
            <a:chOff x="3940528" y="2451469"/>
            <a:chExt cx="339622" cy="215444"/>
          </a:xfrm>
        </p:grpSpPr>
        <p:sp>
          <p:nvSpPr>
            <p:cNvPr id="139" name="순서도: 다른 페이지 연결선 138">
              <a:extLst>
                <a:ext uri="{FF2B5EF4-FFF2-40B4-BE49-F238E27FC236}">
                  <a16:creationId xmlns:a16="http://schemas.microsoft.com/office/drawing/2014/main" id="{DF816F08-3F6B-45F9-97A9-7F2BFAB7834F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93FCA8-A7F8-42A7-8A40-A43B0C50E541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41" name="사다리꼴 140">
            <a:extLst>
              <a:ext uri="{FF2B5EF4-FFF2-40B4-BE49-F238E27FC236}">
                <a16:creationId xmlns:a16="http://schemas.microsoft.com/office/drawing/2014/main" id="{64570783-3618-44FC-BA41-807CD6C495E9}"/>
              </a:ext>
            </a:extLst>
          </p:cNvPr>
          <p:cNvSpPr>
            <a:spLocks/>
          </p:cNvSpPr>
          <p:nvPr/>
        </p:nvSpPr>
        <p:spPr>
          <a:xfrm>
            <a:off x="6836520" y="4728748"/>
            <a:ext cx="1028133" cy="217287"/>
          </a:xfrm>
          <a:prstGeom prst="trapezoid">
            <a:avLst>
              <a:gd name="adj" fmla="val 7635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74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8536</TotalTime>
  <Pages>7</Pages>
  <Words>1966</Words>
  <Characters>0</Characters>
  <Application>Microsoft Office PowerPoint</Application>
  <DocSecurity>0</DocSecurity>
  <PresentationFormat>와이드스크린</PresentationFormat>
  <Lines>0</Lines>
  <Paragraphs>269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Limbus Company  합 시스템 역 기획서</vt:lpstr>
      <vt:lpstr>합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5073</cp:revision>
  <dcterms:modified xsi:type="dcterms:W3CDTF">2025-02-05T10:53:13Z</dcterms:modified>
  <cp:version>9.103.97.45139</cp:version>
</cp:coreProperties>
</file>